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Fredoka One"/>
      <p:regular r:id="rId39"/>
    </p:embeddedFont>
    <p:embeddedFont>
      <p:font typeface="Nuni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84DD06-C5AF-4A95-B8A4-DEF23A070EE0}">
  <a:tblStyle styleId="{6584DD06-C5AF-4A95-B8A4-DEF23A070EE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3.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Nunito-bold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FredokaOne-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cffef876c_2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11cffef876c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4bd47cd14_0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34bd47cd14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4bd47cd1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4bd47cd1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34bd47cd14_0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34bd47cd14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4bd47cd14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34bd47cd1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4bd47cd1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4bd47cd1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4bd47cd1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4bd47cd1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ac4a6d0f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ac4a6d0f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4bd47cd1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4bd47cd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4bd47cd1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4bd47cd1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4bd47cd1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4bd47cd1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ac111c8b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3ac111c8b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4bd47cd1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4bd47cd1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4bd47cd1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34bd47cd1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ae84c18f1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3ae84c18f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4bd47cd14_0_1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34bd47cd1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4bd47cd14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34bd47cd14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34bd47cd14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34bd47cd14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4bd47cd14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34bd47cd1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cffef876c_2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1cffef876c_2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ae6c2d14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3ae6c2d14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ae34c2c9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3ae34c2c9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3ae84c18f1_2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3ae84c18f1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cffef876c_2_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11cffef876c_2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cffef876c_2_2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1cffef876c_2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76f45388f_1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376f45388f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cffef876c_2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11cffef876c_2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ac111c8bd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3ac111c8bd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76f45388f_1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1376f45388f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76f45388f_1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376f45388f_1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76f45388f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376f45388f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363425" y="1991825"/>
            <a:ext cx="5334600" cy="1159800"/>
          </a:xfrm>
          <a:prstGeom prst="rect">
            <a:avLst/>
          </a:prstGeom>
          <a:noFill/>
          <a:ln>
            <a:noFill/>
          </a:ln>
          <a:effectLst>
            <a:outerShdw blurRad="85725" rotWithShape="0" algn="bl" dir="5400000" dist="19050">
              <a:srgbClr val="1F006E">
                <a:alpha val="40000"/>
              </a:srgbClr>
            </a:outerShdw>
          </a:effectLst>
        </p:spPr>
        <p:txBody>
          <a:bodyPr anchorCtr="0" anchor="ctr" bIns="0" lIns="0" spcFirstLastPara="1" rIns="0" wrap="square" tIns="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p:txBody>
      </p:sp>
      <p:pic>
        <p:nvPicPr>
          <p:cNvPr id="56" name="Google Shape;56;p14"/>
          <p:cNvPicPr preferRelativeResize="0"/>
          <p:nvPr/>
        </p:nvPicPr>
        <p:blipFill rotWithShape="1">
          <a:blip r:embed="rId2">
            <a:alphaModFix/>
          </a:blip>
          <a:srcRect b="0" l="14524" r="-514" t="0"/>
          <a:stretch/>
        </p:blipFill>
        <p:spPr>
          <a:xfrm>
            <a:off x="0" y="645375"/>
            <a:ext cx="3087949" cy="38527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7" name="Shape 57"/>
        <p:cNvGrpSpPr/>
        <p:nvPr/>
      </p:nvGrpSpPr>
      <p:grpSpPr>
        <a:xfrm>
          <a:off x="0" y="0"/>
          <a:ext cx="0" cy="0"/>
          <a:chOff x="0" y="0"/>
          <a:chExt cx="0" cy="0"/>
        </a:xfrm>
      </p:grpSpPr>
      <p:sp>
        <p:nvSpPr>
          <p:cNvPr id="58" name="Google Shape;58;p15"/>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59" name="Google Shape;59;p15"/>
          <p:cNvSpPr txBox="1"/>
          <p:nvPr>
            <p:ph idx="1" type="body"/>
          </p:nvPr>
        </p:nvSpPr>
        <p:spPr>
          <a:xfrm>
            <a:off x="3363425" y="2236050"/>
            <a:ext cx="2492400" cy="18936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60" name="Google Shape;60;p15"/>
          <p:cNvSpPr txBox="1"/>
          <p:nvPr>
            <p:ph idx="2" type="body"/>
          </p:nvPr>
        </p:nvSpPr>
        <p:spPr>
          <a:xfrm>
            <a:off x="6205504" y="2236050"/>
            <a:ext cx="2492400" cy="18936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61" name="Google Shape;61;p1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62" name="Google Shape;62;p15"/>
          <p:cNvPicPr preferRelativeResize="0"/>
          <p:nvPr/>
        </p:nvPicPr>
        <p:blipFill rotWithShape="1">
          <a:blip r:embed="rId2">
            <a:alphaModFix/>
          </a:blip>
          <a:srcRect b="0" l="0" r="0" t="0"/>
          <a:stretch/>
        </p:blipFill>
        <p:spPr>
          <a:xfrm>
            <a:off x="293075" y="702987"/>
            <a:ext cx="2849300" cy="373752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chemeClr val="accent3"/>
            </a:gs>
            <a:gs pos="100000">
              <a:schemeClr val="accent4"/>
            </a:gs>
          </a:gsLst>
          <a:path path="circle">
            <a:fillToRect l="100%" t="100%"/>
          </a:path>
          <a:tileRect b="-100%" r="-100%"/>
        </a:gradFill>
      </p:bgPr>
    </p:bg>
    <p:spTree>
      <p:nvGrpSpPr>
        <p:cNvPr id="63" name="Shape 63"/>
        <p:cNvGrpSpPr/>
        <p:nvPr/>
      </p:nvGrpSpPr>
      <p:grpSpPr>
        <a:xfrm>
          <a:off x="0" y="0"/>
          <a:ext cx="0" cy="0"/>
          <a:chOff x="0" y="0"/>
          <a:chExt cx="0" cy="0"/>
        </a:xfrm>
      </p:grpSpPr>
      <p:sp>
        <p:nvSpPr>
          <p:cNvPr id="64" name="Google Shape;64;p1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3"/>
            </a:gs>
            <a:gs pos="100000">
              <a:schemeClr val="accent4"/>
            </a:gs>
          </a:gsLst>
          <a:path path="circle">
            <a:fillToRect l="100%" t="100%"/>
          </a:path>
          <a:tileRect b="-100%" r="-100%"/>
        </a:gradFill>
      </p:bgPr>
    </p:bg>
    <p:spTree>
      <p:nvGrpSpPr>
        <p:cNvPr id="65" name="Shape 65"/>
        <p:cNvGrpSpPr/>
        <p:nvPr/>
      </p:nvGrpSpPr>
      <p:grpSpPr>
        <a:xfrm>
          <a:off x="0" y="0"/>
          <a:ext cx="0" cy="0"/>
          <a:chOff x="0" y="0"/>
          <a:chExt cx="0" cy="0"/>
        </a:xfrm>
      </p:grpSpPr>
      <p:sp>
        <p:nvSpPr>
          <p:cNvPr id="66" name="Google Shape;66;p17"/>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400"/>
              <a:buNone/>
              <a:defRPr sz="4400"/>
            </a:lvl1pPr>
            <a:lvl2pPr lvl="1" algn="l">
              <a:lnSpc>
                <a:spcPct val="90000"/>
              </a:lnSpc>
              <a:spcBef>
                <a:spcPts val="0"/>
              </a:spcBef>
              <a:spcAft>
                <a:spcPts val="0"/>
              </a:spcAft>
              <a:buSzPts val="4400"/>
              <a:buNone/>
              <a:defRPr sz="4400"/>
            </a:lvl2pPr>
            <a:lvl3pPr lvl="2" algn="l">
              <a:lnSpc>
                <a:spcPct val="90000"/>
              </a:lnSpc>
              <a:spcBef>
                <a:spcPts val="0"/>
              </a:spcBef>
              <a:spcAft>
                <a:spcPts val="0"/>
              </a:spcAft>
              <a:buSzPts val="4400"/>
              <a:buNone/>
              <a:defRPr sz="4400"/>
            </a:lvl3pPr>
            <a:lvl4pPr lvl="3" algn="l">
              <a:lnSpc>
                <a:spcPct val="90000"/>
              </a:lnSpc>
              <a:spcBef>
                <a:spcPts val="0"/>
              </a:spcBef>
              <a:spcAft>
                <a:spcPts val="0"/>
              </a:spcAft>
              <a:buSzPts val="4400"/>
              <a:buNone/>
              <a:defRPr sz="4400"/>
            </a:lvl4pPr>
            <a:lvl5pPr lvl="4" algn="l">
              <a:lnSpc>
                <a:spcPct val="90000"/>
              </a:lnSpc>
              <a:spcBef>
                <a:spcPts val="0"/>
              </a:spcBef>
              <a:spcAft>
                <a:spcPts val="0"/>
              </a:spcAft>
              <a:buSzPts val="4400"/>
              <a:buNone/>
              <a:defRPr sz="4400"/>
            </a:lvl5pPr>
            <a:lvl6pPr lvl="5" algn="l">
              <a:lnSpc>
                <a:spcPct val="90000"/>
              </a:lnSpc>
              <a:spcBef>
                <a:spcPts val="0"/>
              </a:spcBef>
              <a:spcAft>
                <a:spcPts val="0"/>
              </a:spcAft>
              <a:buSzPts val="4400"/>
              <a:buNone/>
              <a:defRPr sz="4400"/>
            </a:lvl6pPr>
            <a:lvl7pPr lvl="6" algn="l">
              <a:lnSpc>
                <a:spcPct val="90000"/>
              </a:lnSpc>
              <a:spcBef>
                <a:spcPts val="0"/>
              </a:spcBef>
              <a:spcAft>
                <a:spcPts val="0"/>
              </a:spcAft>
              <a:buSzPts val="4400"/>
              <a:buNone/>
              <a:defRPr sz="4400"/>
            </a:lvl7pPr>
            <a:lvl8pPr lvl="7" algn="l">
              <a:lnSpc>
                <a:spcPct val="90000"/>
              </a:lnSpc>
              <a:spcBef>
                <a:spcPts val="0"/>
              </a:spcBef>
              <a:spcAft>
                <a:spcPts val="0"/>
              </a:spcAft>
              <a:buSzPts val="4400"/>
              <a:buNone/>
              <a:defRPr sz="4400"/>
            </a:lvl8pPr>
            <a:lvl9pPr lvl="8" algn="l">
              <a:lnSpc>
                <a:spcPct val="90000"/>
              </a:lnSpc>
              <a:spcBef>
                <a:spcPts val="0"/>
              </a:spcBef>
              <a:spcAft>
                <a:spcPts val="0"/>
              </a:spcAft>
              <a:buSzPts val="4400"/>
              <a:buNone/>
              <a:defRPr sz="4400"/>
            </a:lvl9pPr>
          </a:lstStyle>
          <a:p/>
        </p:txBody>
      </p:sp>
      <p:sp>
        <p:nvSpPr>
          <p:cNvPr id="67" name="Google Shape;67;p17"/>
          <p:cNvSpPr txBox="1"/>
          <p:nvPr>
            <p:ph idx="1" type="subTitle"/>
          </p:nvPr>
        </p:nvSpPr>
        <p:spPr>
          <a:xfrm>
            <a:off x="3363425" y="2805597"/>
            <a:ext cx="5334600" cy="303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accent5"/>
              </a:buClr>
              <a:buSzPts val="1800"/>
              <a:buNone/>
              <a:defRPr>
                <a:solidFill>
                  <a:schemeClr val="accent5"/>
                </a:solidFill>
              </a:defRPr>
            </a:lvl1pPr>
            <a:lvl2pPr lvl="1" algn="l">
              <a:lnSpc>
                <a:spcPct val="115000"/>
              </a:lnSpc>
              <a:spcBef>
                <a:spcPts val="800"/>
              </a:spcBef>
              <a:spcAft>
                <a:spcPts val="0"/>
              </a:spcAft>
              <a:buClr>
                <a:schemeClr val="accent5"/>
              </a:buClr>
              <a:buSzPts val="3000"/>
              <a:buNone/>
              <a:defRPr sz="3000">
                <a:solidFill>
                  <a:schemeClr val="accent5"/>
                </a:solidFill>
              </a:defRPr>
            </a:lvl2pPr>
            <a:lvl3pPr lvl="2" algn="l">
              <a:lnSpc>
                <a:spcPct val="115000"/>
              </a:lnSpc>
              <a:spcBef>
                <a:spcPts val="800"/>
              </a:spcBef>
              <a:spcAft>
                <a:spcPts val="0"/>
              </a:spcAft>
              <a:buClr>
                <a:schemeClr val="accent5"/>
              </a:buClr>
              <a:buSzPts val="3000"/>
              <a:buNone/>
              <a:defRPr sz="3000">
                <a:solidFill>
                  <a:schemeClr val="accent5"/>
                </a:solidFill>
              </a:defRPr>
            </a:lvl3pPr>
            <a:lvl4pPr lvl="3" algn="l">
              <a:lnSpc>
                <a:spcPct val="115000"/>
              </a:lnSpc>
              <a:spcBef>
                <a:spcPts val="800"/>
              </a:spcBef>
              <a:spcAft>
                <a:spcPts val="0"/>
              </a:spcAft>
              <a:buClr>
                <a:schemeClr val="accent5"/>
              </a:buClr>
              <a:buSzPts val="3000"/>
              <a:buNone/>
              <a:defRPr sz="3000">
                <a:solidFill>
                  <a:schemeClr val="accent5"/>
                </a:solidFill>
              </a:defRPr>
            </a:lvl4pPr>
            <a:lvl5pPr lvl="4" algn="l">
              <a:lnSpc>
                <a:spcPct val="115000"/>
              </a:lnSpc>
              <a:spcBef>
                <a:spcPts val="800"/>
              </a:spcBef>
              <a:spcAft>
                <a:spcPts val="0"/>
              </a:spcAft>
              <a:buClr>
                <a:schemeClr val="accent5"/>
              </a:buClr>
              <a:buSzPts val="3000"/>
              <a:buNone/>
              <a:defRPr sz="3000">
                <a:solidFill>
                  <a:schemeClr val="accent5"/>
                </a:solidFill>
              </a:defRPr>
            </a:lvl5pPr>
            <a:lvl6pPr lvl="5" algn="l">
              <a:lnSpc>
                <a:spcPct val="115000"/>
              </a:lnSpc>
              <a:spcBef>
                <a:spcPts val="800"/>
              </a:spcBef>
              <a:spcAft>
                <a:spcPts val="0"/>
              </a:spcAft>
              <a:buClr>
                <a:schemeClr val="accent5"/>
              </a:buClr>
              <a:buSzPts val="3000"/>
              <a:buNone/>
              <a:defRPr sz="3000">
                <a:solidFill>
                  <a:schemeClr val="accent5"/>
                </a:solidFill>
              </a:defRPr>
            </a:lvl6pPr>
            <a:lvl7pPr lvl="6" algn="l">
              <a:lnSpc>
                <a:spcPct val="115000"/>
              </a:lnSpc>
              <a:spcBef>
                <a:spcPts val="800"/>
              </a:spcBef>
              <a:spcAft>
                <a:spcPts val="0"/>
              </a:spcAft>
              <a:buClr>
                <a:schemeClr val="accent5"/>
              </a:buClr>
              <a:buSzPts val="3000"/>
              <a:buNone/>
              <a:defRPr sz="3000">
                <a:solidFill>
                  <a:schemeClr val="accent5"/>
                </a:solidFill>
              </a:defRPr>
            </a:lvl7pPr>
            <a:lvl8pPr lvl="7" algn="l">
              <a:lnSpc>
                <a:spcPct val="115000"/>
              </a:lnSpc>
              <a:spcBef>
                <a:spcPts val="800"/>
              </a:spcBef>
              <a:spcAft>
                <a:spcPts val="0"/>
              </a:spcAft>
              <a:buClr>
                <a:schemeClr val="accent5"/>
              </a:buClr>
              <a:buSzPts val="3000"/>
              <a:buNone/>
              <a:defRPr sz="3000">
                <a:solidFill>
                  <a:schemeClr val="accent5"/>
                </a:solidFill>
              </a:defRPr>
            </a:lvl8pPr>
            <a:lvl9pPr lvl="8" algn="l">
              <a:lnSpc>
                <a:spcPct val="115000"/>
              </a:lnSpc>
              <a:spcBef>
                <a:spcPts val="800"/>
              </a:spcBef>
              <a:spcAft>
                <a:spcPts val="800"/>
              </a:spcAft>
              <a:buClr>
                <a:schemeClr val="accent5"/>
              </a:buClr>
              <a:buSzPts val="3000"/>
              <a:buNone/>
              <a:defRPr sz="3000">
                <a:solidFill>
                  <a:schemeClr val="accent5"/>
                </a:solidFill>
              </a:defRPr>
            </a:lvl9pPr>
          </a:lstStyle>
          <a:p/>
        </p:txBody>
      </p:sp>
      <p:pic>
        <p:nvPicPr>
          <p:cNvPr id="68" name="Google Shape;68;p17"/>
          <p:cNvPicPr preferRelativeResize="0"/>
          <p:nvPr/>
        </p:nvPicPr>
        <p:blipFill rotWithShape="1">
          <a:blip r:embed="rId2">
            <a:alphaModFix/>
          </a:blip>
          <a:srcRect b="0" l="5943" r="0" t="0"/>
          <a:stretch/>
        </p:blipFill>
        <p:spPr>
          <a:xfrm>
            <a:off x="0" y="758976"/>
            <a:ext cx="3263074" cy="36255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accent5"/>
            </a:gs>
            <a:gs pos="100000">
              <a:schemeClr val="accent6"/>
            </a:gs>
          </a:gsLst>
          <a:path path="circle">
            <a:fillToRect l="100%" t="100%"/>
          </a:path>
          <a:tileRect b="-100%" r="-100%"/>
        </a:gradFill>
      </p:bgPr>
    </p:bg>
    <p:spTree>
      <p:nvGrpSpPr>
        <p:cNvPr id="69" name="Shape 69"/>
        <p:cNvGrpSpPr/>
        <p:nvPr/>
      </p:nvGrpSpPr>
      <p:grpSpPr>
        <a:xfrm>
          <a:off x="0" y="0"/>
          <a:ext cx="0" cy="0"/>
          <a:chOff x="0" y="0"/>
          <a:chExt cx="0" cy="0"/>
        </a:xfrm>
      </p:grpSpPr>
      <p:pic>
        <p:nvPicPr>
          <p:cNvPr id="70" name="Google Shape;70;p18"/>
          <p:cNvPicPr preferRelativeResize="0"/>
          <p:nvPr/>
        </p:nvPicPr>
        <p:blipFill rotWithShape="1">
          <a:blip r:embed="rId2">
            <a:alphaModFix/>
          </a:blip>
          <a:srcRect b="0" l="0" r="0" t="0"/>
          <a:stretch/>
        </p:blipFill>
        <p:spPr>
          <a:xfrm>
            <a:off x="179175" y="884675"/>
            <a:ext cx="4197548" cy="4258776"/>
          </a:xfrm>
          <a:prstGeom prst="rect">
            <a:avLst/>
          </a:prstGeom>
          <a:noFill/>
          <a:ln>
            <a:noFill/>
          </a:ln>
        </p:spPr>
      </p:pic>
      <p:sp>
        <p:nvSpPr>
          <p:cNvPr id="71" name="Google Shape;71;p18"/>
          <p:cNvSpPr txBox="1"/>
          <p:nvPr>
            <p:ph idx="1" type="body"/>
          </p:nvPr>
        </p:nvSpPr>
        <p:spPr>
          <a:xfrm>
            <a:off x="4536625" y="1314775"/>
            <a:ext cx="3857100" cy="2797200"/>
          </a:xfrm>
          <a:prstGeom prst="rect">
            <a:avLst/>
          </a:prstGeom>
          <a:noFill/>
          <a:ln>
            <a:noFill/>
          </a:ln>
        </p:spPr>
        <p:txBody>
          <a:bodyPr anchorCtr="0" anchor="t" bIns="0" lIns="0" spcFirstLastPara="1" rIns="0" wrap="square" tIns="0">
            <a:noAutofit/>
          </a:bodyPr>
          <a:lstStyle>
            <a:lvl1pPr indent="-393700" lvl="0" marL="457200" algn="l">
              <a:lnSpc>
                <a:spcPct val="115000"/>
              </a:lnSpc>
              <a:spcBef>
                <a:spcPts val="0"/>
              </a:spcBef>
              <a:spcAft>
                <a:spcPts val="0"/>
              </a:spcAft>
              <a:buClr>
                <a:schemeClr val="accent4"/>
              </a:buClr>
              <a:buSzPts val="2600"/>
              <a:buChar char="●"/>
              <a:defRPr i="1" sz="2600">
                <a:solidFill>
                  <a:schemeClr val="accent4"/>
                </a:solidFill>
              </a:defRPr>
            </a:lvl1pPr>
            <a:lvl2pPr indent="-393700" lvl="1" marL="914400" algn="l">
              <a:lnSpc>
                <a:spcPct val="115000"/>
              </a:lnSpc>
              <a:spcBef>
                <a:spcPts val="800"/>
              </a:spcBef>
              <a:spcAft>
                <a:spcPts val="0"/>
              </a:spcAft>
              <a:buClr>
                <a:schemeClr val="accent4"/>
              </a:buClr>
              <a:buSzPts val="2600"/>
              <a:buChar char="○"/>
              <a:defRPr i="1" sz="2600">
                <a:solidFill>
                  <a:schemeClr val="accent4"/>
                </a:solidFill>
              </a:defRPr>
            </a:lvl2pPr>
            <a:lvl3pPr indent="-393700" lvl="2" marL="1371600" algn="l">
              <a:lnSpc>
                <a:spcPct val="115000"/>
              </a:lnSpc>
              <a:spcBef>
                <a:spcPts val="800"/>
              </a:spcBef>
              <a:spcAft>
                <a:spcPts val="0"/>
              </a:spcAft>
              <a:buClr>
                <a:schemeClr val="accent4"/>
              </a:buClr>
              <a:buSzPts val="2600"/>
              <a:buChar char="■"/>
              <a:defRPr i="1" sz="2600">
                <a:solidFill>
                  <a:schemeClr val="accent4"/>
                </a:solidFill>
              </a:defRPr>
            </a:lvl3pPr>
            <a:lvl4pPr indent="-393700" lvl="3" marL="1828800" algn="l">
              <a:lnSpc>
                <a:spcPct val="115000"/>
              </a:lnSpc>
              <a:spcBef>
                <a:spcPts val="800"/>
              </a:spcBef>
              <a:spcAft>
                <a:spcPts val="0"/>
              </a:spcAft>
              <a:buClr>
                <a:schemeClr val="accent4"/>
              </a:buClr>
              <a:buSzPts val="2600"/>
              <a:buChar char="●"/>
              <a:defRPr i="1" sz="2600">
                <a:solidFill>
                  <a:schemeClr val="accent4"/>
                </a:solidFill>
              </a:defRPr>
            </a:lvl4pPr>
            <a:lvl5pPr indent="-393700" lvl="4" marL="2286000" algn="l">
              <a:lnSpc>
                <a:spcPct val="115000"/>
              </a:lnSpc>
              <a:spcBef>
                <a:spcPts val="800"/>
              </a:spcBef>
              <a:spcAft>
                <a:spcPts val="0"/>
              </a:spcAft>
              <a:buClr>
                <a:schemeClr val="accent4"/>
              </a:buClr>
              <a:buSzPts val="2600"/>
              <a:buChar char="○"/>
              <a:defRPr i="1" sz="2600">
                <a:solidFill>
                  <a:schemeClr val="accent4"/>
                </a:solidFill>
              </a:defRPr>
            </a:lvl5pPr>
            <a:lvl6pPr indent="-393700" lvl="5" marL="2743200" algn="l">
              <a:lnSpc>
                <a:spcPct val="115000"/>
              </a:lnSpc>
              <a:spcBef>
                <a:spcPts val="800"/>
              </a:spcBef>
              <a:spcAft>
                <a:spcPts val="0"/>
              </a:spcAft>
              <a:buClr>
                <a:schemeClr val="accent4"/>
              </a:buClr>
              <a:buSzPts val="2600"/>
              <a:buChar char="■"/>
              <a:defRPr i="1" sz="2600">
                <a:solidFill>
                  <a:schemeClr val="accent4"/>
                </a:solidFill>
              </a:defRPr>
            </a:lvl6pPr>
            <a:lvl7pPr indent="-393700" lvl="6" marL="3200400" algn="l">
              <a:lnSpc>
                <a:spcPct val="115000"/>
              </a:lnSpc>
              <a:spcBef>
                <a:spcPts val="800"/>
              </a:spcBef>
              <a:spcAft>
                <a:spcPts val="0"/>
              </a:spcAft>
              <a:buClr>
                <a:schemeClr val="accent4"/>
              </a:buClr>
              <a:buSzPts val="2600"/>
              <a:buChar char="●"/>
              <a:defRPr i="1" sz="2600">
                <a:solidFill>
                  <a:schemeClr val="accent4"/>
                </a:solidFill>
              </a:defRPr>
            </a:lvl7pPr>
            <a:lvl8pPr indent="-393700" lvl="7" marL="3657600" algn="l">
              <a:lnSpc>
                <a:spcPct val="115000"/>
              </a:lnSpc>
              <a:spcBef>
                <a:spcPts val="800"/>
              </a:spcBef>
              <a:spcAft>
                <a:spcPts val="0"/>
              </a:spcAft>
              <a:buClr>
                <a:schemeClr val="accent4"/>
              </a:buClr>
              <a:buSzPts val="2600"/>
              <a:buChar char="○"/>
              <a:defRPr i="1" sz="2600">
                <a:solidFill>
                  <a:schemeClr val="accent4"/>
                </a:solidFill>
              </a:defRPr>
            </a:lvl8pPr>
            <a:lvl9pPr indent="-393700" lvl="8" marL="4114800" algn="l">
              <a:lnSpc>
                <a:spcPct val="115000"/>
              </a:lnSpc>
              <a:spcBef>
                <a:spcPts val="800"/>
              </a:spcBef>
              <a:spcAft>
                <a:spcPts val="800"/>
              </a:spcAft>
              <a:buClr>
                <a:schemeClr val="accent4"/>
              </a:buClr>
              <a:buSzPts val="2600"/>
              <a:buChar char="■"/>
              <a:defRPr i="1" sz="2600">
                <a:solidFill>
                  <a:schemeClr val="accent4"/>
                </a:solidFill>
              </a:defRPr>
            </a:lvl9pPr>
          </a:lstStyle>
          <a:p/>
        </p:txBody>
      </p:sp>
      <p:sp>
        <p:nvSpPr>
          <p:cNvPr id="72" name="Google Shape;72;p18"/>
          <p:cNvSpPr txBox="1"/>
          <p:nvPr/>
        </p:nvSpPr>
        <p:spPr>
          <a:xfrm>
            <a:off x="3381070" y="1002876"/>
            <a:ext cx="1502400" cy="501900"/>
          </a:xfrm>
          <a:prstGeom prst="rect">
            <a:avLst/>
          </a:prstGeom>
          <a:noFill/>
          <a:ln>
            <a:noFill/>
          </a:ln>
          <a:effectLst>
            <a:outerShdw blurRad="85725" rotWithShape="0" algn="bl" dir="5400000" dist="9525">
              <a:srgbClr val="1F006E">
                <a:alpha val="40000"/>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200"/>
              <a:buFont typeface="Arial"/>
              <a:buNone/>
            </a:pPr>
            <a:r>
              <a:rPr b="0" i="0" lang="id" sz="7200" u="none" cap="none" strike="noStrike">
                <a:solidFill>
                  <a:schemeClr val="lt1"/>
                </a:solidFill>
                <a:latin typeface="Fredoka One"/>
                <a:ea typeface="Fredoka One"/>
                <a:cs typeface="Fredoka One"/>
                <a:sym typeface="Fredoka One"/>
              </a:rPr>
              <a:t>“</a:t>
            </a:r>
            <a:endParaRPr b="0" i="0" sz="7200" u="none" cap="none" strike="noStrike">
              <a:solidFill>
                <a:schemeClr val="lt1"/>
              </a:solidFill>
              <a:latin typeface="Fredoka One"/>
              <a:ea typeface="Fredoka One"/>
              <a:cs typeface="Fredoka One"/>
              <a:sym typeface="Fredoka One"/>
            </a:endParaRPr>
          </a:p>
        </p:txBody>
      </p:sp>
      <p:sp>
        <p:nvSpPr>
          <p:cNvPr id="73" name="Google Shape;73;p1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74" name="Shape 74"/>
        <p:cNvGrpSpPr/>
        <p:nvPr/>
      </p:nvGrpSpPr>
      <p:grpSpPr>
        <a:xfrm>
          <a:off x="0" y="0"/>
          <a:ext cx="0" cy="0"/>
          <a:chOff x="0" y="0"/>
          <a:chExt cx="0" cy="0"/>
        </a:xfrm>
      </p:grpSpPr>
      <p:sp>
        <p:nvSpPr>
          <p:cNvPr id="75" name="Google Shape;75;p19"/>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76" name="Google Shape;76;p19"/>
          <p:cNvSpPr txBox="1"/>
          <p:nvPr>
            <p:ph idx="1" type="body"/>
          </p:nvPr>
        </p:nvSpPr>
        <p:spPr>
          <a:xfrm>
            <a:off x="3363425" y="2236050"/>
            <a:ext cx="5334600" cy="18936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800"/>
              </a:spcBef>
              <a:spcAft>
                <a:spcPts val="0"/>
              </a:spcAft>
              <a:buSzPts val="1800"/>
              <a:buChar char="○"/>
              <a:defRPr/>
            </a:lvl2pPr>
            <a:lvl3pPr indent="-342900" lvl="2" marL="1371600" algn="l">
              <a:lnSpc>
                <a:spcPct val="115000"/>
              </a:lnSpc>
              <a:spcBef>
                <a:spcPts val="800"/>
              </a:spcBef>
              <a:spcAft>
                <a:spcPts val="0"/>
              </a:spcAft>
              <a:buSzPts val="1800"/>
              <a:buChar char="■"/>
              <a:defRPr/>
            </a:lvl3pPr>
            <a:lvl4pPr indent="-342900" lvl="3" marL="1828800" algn="l">
              <a:lnSpc>
                <a:spcPct val="115000"/>
              </a:lnSpc>
              <a:spcBef>
                <a:spcPts val="800"/>
              </a:spcBef>
              <a:spcAft>
                <a:spcPts val="0"/>
              </a:spcAft>
              <a:buSzPts val="1800"/>
              <a:buChar char="●"/>
              <a:defRPr/>
            </a:lvl4pPr>
            <a:lvl5pPr indent="-342900" lvl="4" marL="2286000" algn="l">
              <a:lnSpc>
                <a:spcPct val="115000"/>
              </a:lnSpc>
              <a:spcBef>
                <a:spcPts val="800"/>
              </a:spcBef>
              <a:spcAft>
                <a:spcPts val="0"/>
              </a:spcAft>
              <a:buSzPts val="1800"/>
              <a:buChar char="○"/>
              <a:defRPr/>
            </a:lvl5pPr>
            <a:lvl6pPr indent="-342900" lvl="5" marL="2743200" algn="l">
              <a:lnSpc>
                <a:spcPct val="115000"/>
              </a:lnSpc>
              <a:spcBef>
                <a:spcPts val="800"/>
              </a:spcBef>
              <a:spcAft>
                <a:spcPts val="0"/>
              </a:spcAft>
              <a:buSzPts val="1800"/>
              <a:buChar char="■"/>
              <a:defRPr/>
            </a:lvl6pPr>
            <a:lvl7pPr indent="-342900" lvl="6" marL="3200400" algn="l">
              <a:lnSpc>
                <a:spcPct val="115000"/>
              </a:lnSpc>
              <a:spcBef>
                <a:spcPts val="800"/>
              </a:spcBef>
              <a:spcAft>
                <a:spcPts val="0"/>
              </a:spcAft>
              <a:buSzPts val="1800"/>
              <a:buChar char="●"/>
              <a:defRPr/>
            </a:lvl7pPr>
            <a:lvl8pPr indent="-342900" lvl="7" marL="3657600" algn="l">
              <a:lnSpc>
                <a:spcPct val="115000"/>
              </a:lnSpc>
              <a:spcBef>
                <a:spcPts val="800"/>
              </a:spcBef>
              <a:spcAft>
                <a:spcPts val="0"/>
              </a:spcAft>
              <a:buSzPts val="1800"/>
              <a:buChar char="○"/>
              <a:defRPr/>
            </a:lvl8pPr>
            <a:lvl9pPr indent="-342900" lvl="8" marL="4114800" algn="l">
              <a:lnSpc>
                <a:spcPct val="115000"/>
              </a:lnSpc>
              <a:spcBef>
                <a:spcPts val="800"/>
              </a:spcBef>
              <a:spcAft>
                <a:spcPts val="800"/>
              </a:spcAft>
              <a:buSzPts val="1800"/>
              <a:buChar char="■"/>
              <a:defRPr/>
            </a:lvl9pPr>
          </a:lstStyle>
          <a:p/>
        </p:txBody>
      </p:sp>
      <p:sp>
        <p:nvSpPr>
          <p:cNvPr id="77" name="Google Shape;77;p1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78" name="Google Shape;78;p19"/>
          <p:cNvPicPr preferRelativeResize="0"/>
          <p:nvPr/>
        </p:nvPicPr>
        <p:blipFill rotWithShape="1">
          <a:blip r:embed="rId2">
            <a:alphaModFix/>
          </a:blip>
          <a:srcRect b="0" l="4607" r="0" t="0"/>
          <a:stretch/>
        </p:blipFill>
        <p:spPr>
          <a:xfrm>
            <a:off x="0" y="781850"/>
            <a:ext cx="3152199" cy="3579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9" name="Shape 79"/>
        <p:cNvGrpSpPr/>
        <p:nvPr/>
      </p:nvGrpSpPr>
      <p:grpSpPr>
        <a:xfrm>
          <a:off x="0" y="0"/>
          <a:ext cx="0" cy="0"/>
          <a:chOff x="0" y="0"/>
          <a:chExt cx="0" cy="0"/>
        </a:xfrm>
      </p:grpSpPr>
      <p:sp>
        <p:nvSpPr>
          <p:cNvPr id="80" name="Google Shape;80;p20"/>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81" name="Google Shape;81;p20"/>
          <p:cNvSpPr txBox="1"/>
          <p:nvPr>
            <p:ph idx="1" type="body"/>
          </p:nvPr>
        </p:nvSpPr>
        <p:spPr>
          <a:xfrm>
            <a:off x="3363425" y="2236050"/>
            <a:ext cx="1662000" cy="18936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800"/>
              </a:spcBef>
              <a:spcAft>
                <a:spcPts val="0"/>
              </a:spcAft>
              <a:buSzPts val="1400"/>
              <a:buChar char="○"/>
              <a:defRPr sz="1400"/>
            </a:lvl2pPr>
            <a:lvl3pPr indent="-317500" lvl="2" marL="1371600" algn="l">
              <a:lnSpc>
                <a:spcPct val="115000"/>
              </a:lnSpc>
              <a:spcBef>
                <a:spcPts val="800"/>
              </a:spcBef>
              <a:spcAft>
                <a:spcPts val="0"/>
              </a:spcAft>
              <a:buSzPts val="1400"/>
              <a:buChar char="■"/>
              <a:defRPr sz="1400"/>
            </a:lvl3pPr>
            <a:lvl4pPr indent="-317500" lvl="3" marL="1828800" algn="l">
              <a:lnSpc>
                <a:spcPct val="115000"/>
              </a:lnSpc>
              <a:spcBef>
                <a:spcPts val="800"/>
              </a:spcBef>
              <a:spcAft>
                <a:spcPts val="0"/>
              </a:spcAft>
              <a:buSzPts val="1400"/>
              <a:buChar char="●"/>
              <a:defRPr sz="1400"/>
            </a:lvl4pPr>
            <a:lvl5pPr indent="-317500" lvl="4" marL="2286000" algn="l">
              <a:lnSpc>
                <a:spcPct val="115000"/>
              </a:lnSpc>
              <a:spcBef>
                <a:spcPts val="800"/>
              </a:spcBef>
              <a:spcAft>
                <a:spcPts val="0"/>
              </a:spcAft>
              <a:buSzPts val="1400"/>
              <a:buChar char="○"/>
              <a:defRPr sz="1400"/>
            </a:lvl5pPr>
            <a:lvl6pPr indent="-317500" lvl="5" marL="2743200" algn="l">
              <a:lnSpc>
                <a:spcPct val="115000"/>
              </a:lnSpc>
              <a:spcBef>
                <a:spcPts val="800"/>
              </a:spcBef>
              <a:spcAft>
                <a:spcPts val="0"/>
              </a:spcAft>
              <a:buSzPts val="1400"/>
              <a:buChar char="■"/>
              <a:defRPr sz="1400"/>
            </a:lvl6pPr>
            <a:lvl7pPr indent="-317500" lvl="6" marL="3200400" algn="l">
              <a:lnSpc>
                <a:spcPct val="115000"/>
              </a:lnSpc>
              <a:spcBef>
                <a:spcPts val="800"/>
              </a:spcBef>
              <a:spcAft>
                <a:spcPts val="0"/>
              </a:spcAft>
              <a:buSzPts val="1400"/>
              <a:buChar char="●"/>
              <a:defRPr sz="1400"/>
            </a:lvl7pPr>
            <a:lvl8pPr indent="-317500" lvl="7" marL="3657600" algn="l">
              <a:lnSpc>
                <a:spcPct val="115000"/>
              </a:lnSpc>
              <a:spcBef>
                <a:spcPts val="800"/>
              </a:spcBef>
              <a:spcAft>
                <a:spcPts val="0"/>
              </a:spcAft>
              <a:buSzPts val="1400"/>
              <a:buChar char="○"/>
              <a:defRPr sz="1400"/>
            </a:lvl8pPr>
            <a:lvl9pPr indent="-317500" lvl="8" marL="4114800" algn="l">
              <a:lnSpc>
                <a:spcPct val="115000"/>
              </a:lnSpc>
              <a:spcBef>
                <a:spcPts val="800"/>
              </a:spcBef>
              <a:spcAft>
                <a:spcPts val="800"/>
              </a:spcAft>
              <a:buSzPts val="1400"/>
              <a:buChar char="■"/>
              <a:defRPr sz="1400"/>
            </a:lvl9pPr>
          </a:lstStyle>
          <a:p/>
        </p:txBody>
      </p:sp>
      <p:sp>
        <p:nvSpPr>
          <p:cNvPr id="82" name="Google Shape;82;p20"/>
          <p:cNvSpPr txBox="1"/>
          <p:nvPr>
            <p:ph idx="2" type="body"/>
          </p:nvPr>
        </p:nvSpPr>
        <p:spPr>
          <a:xfrm>
            <a:off x="5199751" y="2236050"/>
            <a:ext cx="1662000" cy="18936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800"/>
              </a:spcBef>
              <a:spcAft>
                <a:spcPts val="0"/>
              </a:spcAft>
              <a:buSzPts val="1400"/>
              <a:buChar char="○"/>
              <a:defRPr sz="1400"/>
            </a:lvl2pPr>
            <a:lvl3pPr indent="-317500" lvl="2" marL="1371600" algn="l">
              <a:lnSpc>
                <a:spcPct val="115000"/>
              </a:lnSpc>
              <a:spcBef>
                <a:spcPts val="800"/>
              </a:spcBef>
              <a:spcAft>
                <a:spcPts val="0"/>
              </a:spcAft>
              <a:buSzPts val="1400"/>
              <a:buChar char="■"/>
              <a:defRPr sz="1400"/>
            </a:lvl3pPr>
            <a:lvl4pPr indent="-317500" lvl="3" marL="1828800" algn="l">
              <a:lnSpc>
                <a:spcPct val="115000"/>
              </a:lnSpc>
              <a:spcBef>
                <a:spcPts val="800"/>
              </a:spcBef>
              <a:spcAft>
                <a:spcPts val="0"/>
              </a:spcAft>
              <a:buSzPts val="1400"/>
              <a:buChar char="●"/>
              <a:defRPr sz="1400"/>
            </a:lvl4pPr>
            <a:lvl5pPr indent="-317500" lvl="4" marL="2286000" algn="l">
              <a:lnSpc>
                <a:spcPct val="115000"/>
              </a:lnSpc>
              <a:spcBef>
                <a:spcPts val="800"/>
              </a:spcBef>
              <a:spcAft>
                <a:spcPts val="0"/>
              </a:spcAft>
              <a:buSzPts val="1400"/>
              <a:buChar char="○"/>
              <a:defRPr sz="1400"/>
            </a:lvl5pPr>
            <a:lvl6pPr indent="-317500" lvl="5" marL="2743200" algn="l">
              <a:lnSpc>
                <a:spcPct val="115000"/>
              </a:lnSpc>
              <a:spcBef>
                <a:spcPts val="800"/>
              </a:spcBef>
              <a:spcAft>
                <a:spcPts val="0"/>
              </a:spcAft>
              <a:buSzPts val="1400"/>
              <a:buChar char="■"/>
              <a:defRPr sz="1400"/>
            </a:lvl6pPr>
            <a:lvl7pPr indent="-317500" lvl="6" marL="3200400" algn="l">
              <a:lnSpc>
                <a:spcPct val="115000"/>
              </a:lnSpc>
              <a:spcBef>
                <a:spcPts val="800"/>
              </a:spcBef>
              <a:spcAft>
                <a:spcPts val="0"/>
              </a:spcAft>
              <a:buSzPts val="1400"/>
              <a:buChar char="●"/>
              <a:defRPr sz="1400"/>
            </a:lvl7pPr>
            <a:lvl8pPr indent="-317500" lvl="7" marL="3657600" algn="l">
              <a:lnSpc>
                <a:spcPct val="115000"/>
              </a:lnSpc>
              <a:spcBef>
                <a:spcPts val="800"/>
              </a:spcBef>
              <a:spcAft>
                <a:spcPts val="0"/>
              </a:spcAft>
              <a:buSzPts val="1400"/>
              <a:buChar char="○"/>
              <a:defRPr sz="1400"/>
            </a:lvl8pPr>
            <a:lvl9pPr indent="-317500" lvl="8" marL="4114800" algn="l">
              <a:lnSpc>
                <a:spcPct val="115000"/>
              </a:lnSpc>
              <a:spcBef>
                <a:spcPts val="800"/>
              </a:spcBef>
              <a:spcAft>
                <a:spcPts val="800"/>
              </a:spcAft>
              <a:buSzPts val="1400"/>
              <a:buChar char="■"/>
              <a:defRPr sz="1400"/>
            </a:lvl9pPr>
          </a:lstStyle>
          <a:p/>
        </p:txBody>
      </p:sp>
      <p:sp>
        <p:nvSpPr>
          <p:cNvPr id="83" name="Google Shape;83;p20"/>
          <p:cNvSpPr txBox="1"/>
          <p:nvPr>
            <p:ph idx="3" type="body"/>
          </p:nvPr>
        </p:nvSpPr>
        <p:spPr>
          <a:xfrm>
            <a:off x="7036076" y="2236050"/>
            <a:ext cx="1662000" cy="18936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400"/>
            </a:lvl1pPr>
            <a:lvl2pPr indent="-317500" lvl="1" marL="914400" algn="l">
              <a:lnSpc>
                <a:spcPct val="115000"/>
              </a:lnSpc>
              <a:spcBef>
                <a:spcPts val="800"/>
              </a:spcBef>
              <a:spcAft>
                <a:spcPts val="0"/>
              </a:spcAft>
              <a:buSzPts val="1400"/>
              <a:buChar char="○"/>
              <a:defRPr sz="1400"/>
            </a:lvl2pPr>
            <a:lvl3pPr indent="-317500" lvl="2" marL="1371600" algn="l">
              <a:lnSpc>
                <a:spcPct val="115000"/>
              </a:lnSpc>
              <a:spcBef>
                <a:spcPts val="800"/>
              </a:spcBef>
              <a:spcAft>
                <a:spcPts val="0"/>
              </a:spcAft>
              <a:buSzPts val="1400"/>
              <a:buChar char="■"/>
              <a:defRPr sz="1400"/>
            </a:lvl3pPr>
            <a:lvl4pPr indent="-317500" lvl="3" marL="1828800" algn="l">
              <a:lnSpc>
                <a:spcPct val="115000"/>
              </a:lnSpc>
              <a:spcBef>
                <a:spcPts val="800"/>
              </a:spcBef>
              <a:spcAft>
                <a:spcPts val="0"/>
              </a:spcAft>
              <a:buSzPts val="1400"/>
              <a:buChar char="●"/>
              <a:defRPr sz="1400"/>
            </a:lvl4pPr>
            <a:lvl5pPr indent="-317500" lvl="4" marL="2286000" algn="l">
              <a:lnSpc>
                <a:spcPct val="115000"/>
              </a:lnSpc>
              <a:spcBef>
                <a:spcPts val="800"/>
              </a:spcBef>
              <a:spcAft>
                <a:spcPts val="0"/>
              </a:spcAft>
              <a:buSzPts val="1400"/>
              <a:buChar char="○"/>
              <a:defRPr sz="1400"/>
            </a:lvl5pPr>
            <a:lvl6pPr indent="-317500" lvl="5" marL="2743200" algn="l">
              <a:lnSpc>
                <a:spcPct val="115000"/>
              </a:lnSpc>
              <a:spcBef>
                <a:spcPts val="800"/>
              </a:spcBef>
              <a:spcAft>
                <a:spcPts val="0"/>
              </a:spcAft>
              <a:buSzPts val="1400"/>
              <a:buChar char="■"/>
              <a:defRPr sz="1400"/>
            </a:lvl6pPr>
            <a:lvl7pPr indent="-317500" lvl="6" marL="3200400" algn="l">
              <a:lnSpc>
                <a:spcPct val="115000"/>
              </a:lnSpc>
              <a:spcBef>
                <a:spcPts val="800"/>
              </a:spcBef>
              <a:spcAft>
                <a:spcPts val="0"/>
              </a:spcAft>
              <a:buSzPts val="1400"/>
              <a:buChar char="●"/>
              <a:defRPr sz="1400"/>
            </a:lvl7pPr>
            <a:lvl8pPr indent="-317500" lvl="7" marL="3657600" algn="l">
              <a:lnSpc>
                <a:spcPct val="115000"/>
              </a:lnSpc>
              <a:spcBef>
                <a:spcPts val="800"/>
              </a:spcBef>
              <a:spcAft>
                <a:spcPts val="0"/>
              </a:spcAft>
              <a:buSzPts val="1400"/>
              <a:buChar char="○"/>
              <a:defRPr sz="1400"/>
            </a:lvl8pPr>
            <a:lvl9pPr indent="-317500" lvl="8" marL="4114800" algn="l">
              <a:lnSpc>
                <a:spcPct val="115000"/>
              </a:lnSpc>
              <a:spcBef>
                <a:spcPts val="800"/>
              </a:spcBef>
              <a:spcAft>
                <a:spcPts val="800"/>
              </a:spcAft>
              <a:buSzPts val="1400"/>
              <a:buChar char="■"/>
              <a:defRPr sz="1400"/>
            </a:lvl9pPr>
          </a:lstStyle>
          <a:p/>
        </p:txBody>
      </p:sp>
      <p:sp>
        <p:nvSpPr>
          <p:cNvPr id="84" name="Google Shape;84;p2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85" name="Google Shape;85;p20"/>
          <p:cNvPicPr preferRelativeResize="0"/>
          <p:nvPr/>
        </p:nvPicPr>
        <p:blipFill rotWithShape="1">
          <a:blip r:embed="rId2">
            <a:alphaModFix/>
          </a:blip>
          <a:srcRect b="0" l="0" r="0" t="0"/>
          <a:stretch/>
        </p:blipFill>
        <p:spPr>
          <a:xfrm>
            <a:off x="707750" y="1345650"/>
            <a:ext cx="1858535" cy="3797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21"/>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algn="l">
              <a:lnSpc>
                <a:spcPct val="90000"/>
              </a:lnSpc>
              <a:spcBef>
                <a:spcPts val="0"/>
              </a:spcBef>
              <a:spcAft>
                <a:spcPts val="0"/>
              </a:spcAft>
              <a:buSzPts val="3600"/>
              <a:buNone/>
              <a:defRPr sz="3600"/>
            </a:lvl1pPr>
            <a:lvl2pPr lvl="1" algn="l">
              <a:lnSpc>
                <a:spcPct val="90000"/>
              </a:lnSpc>
              <a:spcBef>
                <a:spcPts val="0"/>
              </a:spcBef>
              <a:spcAft>
                <a:spcPts val="0"/>
              </a:spcAft>
              <a:buSzPts val="3600"/>
              <a:buNone/>
              <a:defRPr sz="3600"/>
            </a:lvl2pPr>
            <a:lvl3pPr lvl="2" algn="l">
              <a:lnSpc>
                <a:spcPct val="90000"/>
              </a:lnSpc>
              <a:spcBef>
                <a:spcPts val="0"/>
              </a:spcBef>
              <a:spcAft>
                <a:spcPts val="0"/>
              </a:spcAft>
              <a:buSzPts val="3600"/>
              <a:buNone/>
              <a:defRPr sz="3600"/>
            </a:lvl3pPr>
            <a:lvl4pPr lvl="3" algn="l">
              <a:lnSpc>
                <a:spcPct val="90000"/>
              </a:lnSpc>
              <a:spcBef>
                <a:spcPts val="0"/>
              </a:spcBef>
              <a:spcAft>
                <a:spcPts val="0"/>
              </a:spcAft>
              <a:buSzPts val="3600"/>
              <a:buNone/>
              <a:defRPr sz="3600"/>
            </a:lvl4pPr>
            <a:lvl5pPr lvl="4" algn="l">
              <a:lnSpc>
                <a:spcPct val="90000"/>
              </a:lnSpc>
              <a:spcBef>
                <a:spcPts val="0"/>
              </a:spcBef>
              <a:spcAft>
                <a:spcPts val="0"/>
              </a:spcAft>
              <a:buSzPts val="3600"/>
              <a:buNone/>
              <a:defRPr sz="3600"/>
            </a:lvl5pPr>
            <a:lvl6pPr lvl="5" algn="l">
              <a:lnSpc>
                <a:spcPct val="90000"/>
              </a:lnSpc>
              <a:spcBef>
                <a:spcPts val="0"/>
              </a:spcBef>
              <a:spcAft>
                <a:spcPts val="0"/>
              </a:spcAft>
              <a:buSzPts val="3600"/>
              <a:buNone/>
              <a:defRPr sz="3600"/>
            </a:lvl6pPr>
            <a:lvl7pPr lvl="6" algn="l">
              <a:lnSpc>
                <a:spcPct val="90000"/>
              </a:lnSpc>
              <a:spcBef>
                <a:spcPts val="0"/>
              </a:spcBef>
              <a:spcAft>
                <a:spcPts val="0"/>
              </a:spcAft>
              <a:buSzPts val="3600"/>
              <a:buNone/>
              <a:defRPr sz="3600"/>
            </a:lvl7pPr>
            <a:lvl8pPr lvl="7" algn="l">
              <a:lnSpc>
                <a:spcPct val="90000"/>
              </a:lnSpc>
              <a:spcBef>
                <a:spcPts val="0"/>
              </a:spcBef>
              <a:spcAft>
                <a:spcPts val="0"/>
              </a:spcAft>
              <a:buSzPts val="3600"/>
              <a:buNone/>
              <a:defRPr sz="3600"/>
            </a:lvl8pPr>
            <a:lvl9pPr lvl="8" algn="l">
              <a:lnSpc>
                <a:spcPct val="90000"/>
              </a:lnSpc>
              <a:spcBef>
                <a:spcPts val="0"/>
              </a:spcBef>
              <a:spcAft>
                <a:spcPts val="0"/>
              </a:spcAft>
              <a:buSzPts val="3600"/>
              <a:buNone/>
              <a:defRPr sz="3600"/>
            </a:lvl9pPr>
          </a:lstStyle>
          <a:p/>
        </p:txBody>
      </p:sp>
      <p:sp>
        <p:nvSpPr>
          <p:cNvPr id="88" name="Google Shape;88;p2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89" name="Google Shape;89;p21"/>
          <p:cNvPicPr preferRelativeResize="0"/>
          <p:nvPr/>
        </p:nvPicPr>
        <p:blipFill rotWithShape="1">
          <a:blip r:embed="rId2">
            <a:alphaModFix/>
          </a:blip>
          <a:srcRect b="0" l="9828" r="0" t="0"/>
          <a:stretch/>
        </p:blipFill>
        <p:spPr>
          <a:xfrm>
            <a:off x="0" y="375175"/>
            <a:ext cx="656125" cy="563400"/>
          </a:xfrm>
          <a:prstGeom prst="rect">
            <a:avLst/>
          </a:prstGeom>
          <a:noFill/>
          <a:ln>
            <a:noFill/>
          </a:ln>
        </p:spPr>
      </p:pic>
      <p:pic>
        <p:nvPicPr>
          <p:cNvPr id="90" name="Google Shape;90;p21"/>
          <p:cNvPicPr preferRelativeResize="0"/>
          <p:nvPr/>
        </p:nvPicPr>
        <p:blipFill rotWithShape="1">
          <a:blip r:embed="rId3">
            <a:alphaModFix/>
          </a:blip>
          <a:srcRect b="0" l="0" r="0" t="0"/>
          <a:stretch/>
        </p:blipFill>
        <p:spPr>
          <a:xfrm>
            <a:off x="7112778" y="3409225"/>
            <a:ext cx="1831348" cy="1536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rgbClr val="D3D1E7"/>
            </a:gs>
            <a:gs pos="100000">
              <a:srgbClr val="9D93B1"/>
            </a:gs>
          </a:gsLst>
          <a:path path="circle">
            <a:fillToRect l="100%" t="100%"/>
          </a:path>
          <a:tileRect b="-100%" r="-100%"/>
        </a:gradFill>
      </p:bgPr>
    </p:bg>
    <p:spTree>
      <p:nvGrpSpPr>
        <p:cNvPr id="91" name="Shape 91"/>
        <p:cNvGrpSpPr/>
        <p:nvPr/>
      </p:nvGrpSpPr>
      <p:grpSpPr>
        <a:xfrm>
          <a:off x="0" y="0"/>
          <a:ext cx="0" cy="0"/>
          <a:chOff x="0" y="0"/>
          <a:chExt cx="0" cy="0"/>
        </a:xfrm>
      </p:grpSpPr>
      <p:sp>
        <p:nvSpPr>
          <p:cNvPr id="92" name="Google Shape;92;p22"/>
          <p:cNvSpPr txBox="1"/>
          <p:nvPr>
            <p:ph idx="1" type="body"/>
          </p:nvPr>
        </p:nvSpPr>
        <p:spPr>
          <a:xfrm>
            <a:off x="3363425" y="4406300"/>
            <a:ext cx="5334600" cy="519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800"/>
              </a:spcAft>
              <a:buSzPts val="1800"/>
              <a:buNone/>
              <a:defRPr sz="1800"/>
            </a:lvl1pPr>
          </a:lstStyle>
          <a:p/>
        </p:txBody>
      </p:sp>
      <p:sp>
        <p:nvSpPr>
          <p:cNvPr id="93" name="Google Shape;93;p2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pic>
        <p:nvPicPr>
          <p:cNvPr id="94" name="Google Shape;94;p22"/>
          <p:cNvPicPr preferRelativeResize="0"/>
          <p:nvPr/>
        </p:nvPicPr>
        <p:blipFill rotWithShape="1">
          <a:blip r:embed="rId2">
            <a:alphaModFix/>
          </a:blip>
          <a:srcRect b="0" l="0" r="0" t="0"/>
          <a:stretch/>
        </p:blipFill>
        <p:spPr>
          <a:xfrm flipH="1">
            <a:off x="389193" y="731302"/>
            <a:ext cx="2454275" cy="44121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100000">
              <a:schemeClr val="accent2"/>
            </a:gs>
          </a:gsLst>
          <a:path path="circle">
            <a:fillToRect l="100%" t="100%"/>
          </a:path>
          <a:tileRect b="-100%" r="-100%"/>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363425" y="1345638"/>
            <a:ext cx="53346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lvl1pPr lvl="0"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1pPr>
            <a:lvl2pPr lvl="1"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2pPr>
            <a:lvl3pPr lvl="2"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3pPr>
            <a:lvl4pPr lvl="3"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4pPr>
            <a:lvl5pPr lvl="4"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5pPr>
            <a:lvl6pPr lvl="5"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6pPr>
            <a:lvl7pPr lvl="6"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7pPr>
            <a:lvl8pPr lvl="7"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8pPr>
            <a:lvl9pPr lvl="8" marR="0" rtl="0" algn="l">
              <a:lnSpc>
                <a:spcPct val="90000"/>
              </a:lnSpc>
              <a:spcBef>
                <a:spcPts val="0"/>
              </a:spcBef>
              <a:spcAft>
                <a:spcPts val="0"/>
              </a:spcAft>
              <a:buClr>
                <a:schemeClr val="lt1"/>
              </a:buClr>
              <a:buSzPts val="4800"/>
              <a:buFont typeface="Fredoka One"/>
              <a:buNone/>
              <a:defRPr b="0" i="0" sz="4800" u="none" cap="none" strike="noStrike">
                <a:solidFill>
                  <a:schemeClr val="lt1"/>
                </a:solidFill>
                <a:latin typeface="Fredoka One"/>
                <a:ea typeface="Fredoka One"/>
                <a:cs typeface="Fredoka One"/>
                <a:sym typeface="Fredoka One"/>
              </a:defRPr>
            </a:lvl9pPr>
          </a:lstStyle>
          <a:p/>
        </p:txBody>
      </p:sp>
      <p:sp>
        <p:nvSpPr>
          <p:cNvPr id="52" name="Google Shape;52;p13"/>
          <p:cNvSpPr txBox="1"/>
          <p:nvPr>
            <p:ph idx="1" type="body"/>
          </p:nvPr>
        </p:nvSpPr>
        <p:spPr>
          <a:xfrm>
            <a:off x="3363425" y="2236050"/>
            <a:ext cx="5334600" cy="18936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0"/>
              </a:spcBef>
              <a:spcAft>
                <a:spcPts val="0"/>
              </a:spcAft>
              <a:buClr>
                <a:schemeClr val="accent1"/>
              </a:buClr>
              <a:buSzPts val="1800"/>
              <a:buFont typeface="Nunito"/>
              <a:buChar char="●"/>
              <a:defRPr b="0" i="0" sz="1800" u="none" cap="none" strike="noStrike">
                <a:solidFill>
                  <a:schemeClr val="dk1"/>
                </a:solidFill>
                <a:latin typeface="Nunito"/>
                <a:ea typeface="Nunito"/>
                <a:cs typeface="Nunito"/>
                <a:sym typeface="Nunito"/>
              </a:defRPr>
            </a:lvl1pPr>
            <a:lvl2pPr indent="-342900" lvl="1" marL="914400" marR="0" rtl="0" algn="l">
              <a:lnSpc>
                <a:spcPct val="115000"/>
              </a:lnSpc>
              <a:spcBef>
                <a:spcPts val="800"/>
              </a:spcBef>
              <a:spcAft>
                <a:spcPts val="0"/>
              </a:spcAft>
              <a:buClr>
                <a:schemeClr val="accent1"/>
              </a:buClr>
              <a:buSzPts val="1800"/>
              <a:buFont typeface="Nunito"/>
              <a:buChar char="○"/>
              <a:defRPr b="0" i="0" sz="1800" u="none" cap="none" strike="noStrike">
                <a:solidFill>
                  <a:schemeClr val="dk1"/>
                </a:solidFill>
                <a:latin typeface="Nunito"/>
                <a:ea typeface="Nunito"/>
                <a:cs typeface="Nunito"/>
                <a:sym typeface="Nunito"/>
              </a:defRPr>
            </a:lvl2pPr>
            <a:lvl3pPr indent="-342900" lvl="2" marL="1371600" marR="0" rtl="0" algn="l">
              <a:lnSpc>
                <a:spcPct val="115000"/>
              </a:lnSpc>
              <a:spcBef>
                <a:spcPts val="800"/>
              </a:spcBef>
              <a:spcAft>
                <a:spcPts val="0"/>
              </a:spcAft>
              <a:buClr>
                <a:schemeClr val="accent1"/>
              </a:buClr>
              <a:buSzPts val="1800"/>
              <a:buFont typeface="Nunito"/>
              <a:buChar char="■"/>
              <a:defRPr b="0" i="0" sz="1800" u="none" cap="none" strike="noStrike">
                <a:solidFill>
                  <a:schemeClr val="dk1"/>
                </a:solidFill>
                <a:latin typeface="Nunito"/>
                <a:ea typeface="Nunito"/>
                <a:cs typeface="Nunito"/>
                <a:sym typeface="Nunito"/>
              </a:defRPr>
            </a:lvl3pPr>
            <a:lvl4pPr indent="-342900" lvl="3" marL="18288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4pPr>
            <a:lvl5pPr indent="-342900" lvl="4" marL="22860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5pPr>
            <a:lvl6pPr indent="-342900" lvl="5" marL="27432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6pPr>
            <a:lvl7pPr indent="-342900" lvl="6" marL="32004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7pPr>
            <a:lvl8pPr indent="-342900" lvl="7" marL="3657600" marR="0" rtl="0" algn="l">
              <a:lnSpc>
                <a:spcPct val="115000"/>
              </a:lnSpc>
              <a:spcBef>
                <a:spcPts val="800"/>
              </a:spcBef>
              <a:spcAft>
                <a:spcPts val="0"/>
              </a:spcAft>
              <a:buClr>
                <a:schemeClr val="dk1"/>
              </a:buClr>
              <a:buSzPts val="1800"/>
              <a:buFont typeface="Nunito"/>
              <a:buChar char="○"/>
              <a:defRPr b="0" i="0" sz="1800" u="none" cap="none" strike="noStrike">
                <a:solidFill>
                  <a:schemeClr val="dk1"/>
                </a:solidFill>
                <a:latin typeface="Nunito"/>
                <a:ea typeface="Nunito"/>
                <a:cs typeface="Nunito"/>
                <a:sym typeface="Nunito"/>
              </a:defRPr>
            </a:lvl8pPr>
            <a:lvl9pPr indent="-342900" lvl="8" marL="4114800" marR="0" rtl="0" algn="l">
              <a:lnSpc>
                <a:spcPct val="115000"/>
              </a:lnSpc>
              <a:spcBef>
                <a:spcPts val="800"/>
              </a:spcBef>
              <a:spcAft>
                <a:spcPts val="800"/>
              </a:spcAft>
              <a:buClr>
                <a:schemeClr val="dk1"/>
              </a:buClr>
              <a:buSzPts val="1800"/>
              <a:buFont typeface="Nunito"/>
              <a:buChar char="■"/>
              <a:defRPr b="0" i="0" sz="1800" u="none" cap="none" strike="noStrike">
                <a:solidFill>
                  <a:schemeClr val="dk1"/>
                </a:solidFill>
                <a:latin typeface="Nunito"/>
                <a:ea typeface="Nunito"/>
                <a:cs typeface="Nunito"/>
                <a:sym typeface="Nunito"/>
              </a:defRPr>
            </a:lvl9pPr>
          </a:lstStyle>
          <a:p/>
        </p:txBody>
      </p:sp>
      <p:sp>
        <p:nvSpPr>
          <p:cNvPr id="53" name="Google Shape;53;p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Fredoka One"/>
                <a:ea typeface="Fredoka One"/>
                <a:cs typeface="Fredoka One"/>
                <a:sym typeface="Fredoka On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9.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9.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2.png"/><Relationship Id="rId7" Type="http://schemas.openxmlformats.org/officeDocument/2006/relationships/image" Target="../media/image13.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9.png"/><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30.png"/><Relationship Id="rId5"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4.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3"/>
          <p:cNvSpPr txBox="1"/>
          <p:nvPr>
            <p:ph type="ctrTitle"/>
          </p:nvPr>
        </p:nvSpPr>
        <p:spPr>
          <a:xfrm>
            <a:off x="3287225" y="1105950"/>
            <a:ext cx="5334600" cy="1610100"/>
          </a:xfrm>
          <a:prstGeom prst="rect">
            <a:avLst/>
          </a:prstGeom>
          <a:noFill/>
          <a:ln>
            <a:noFill/>
          </a:ln>
          <a:effectLst>
            <a:outerShdw blurRad="85725" rotWithShape="0" algn="bl" dir="5400000" dist="19050">
              <a:srgbClr val="1F006E">
                <a:alpha val="40000"/>
              </a:srgb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6000"/>
              <a:buNone/>
            </a:pPr>
            <a:r>
              <a:rPr lang="id" sz="4100"/>
              <a:t>Final Project:</a:t>
            </a:r>
            <a:endParaRPr sz="4100"/>
          </a:p>
          <a:p>
            <a:pPr indent="0" lvl="0" marL="0" rtl="0" algn="l">
              <a:lnSpc>
                <a:spcPct val="90000"/>
              </a:lnSpc>
              <a:spcBef>
                <a:spcPts val="0"/>
              </a:spcBef>
              <a:spcAft>
                <a:spcPts val="0"/>
              </a:spcAft>
              <a:buSzPts val="6000"/>
              <a:buNone/>
            </a:pPr>
            <a:r>
              <a:rPr lang="id" sz="5100"/>
              <a:t>Travel Insurance</a:t>
            </a:r>
            <a:endParaRPr sz="5100"/>
          </a:p>
        </p:txBody>
      </p:sp>
      <p:pic>
        <p:nvPicPr>
          <p:cNvPr id="100" name="Google Shape;100;p23"/>
          <p:cNvPicPr preferRelativeResize="0"/>
          <p:nvPr/>
        </p:nvPicPr>
        <p:blipFill>
          <a:blip r:embed="rId3">
            <a:alphaModFix/>
          </a:blip>
          <a:stretch>
            <a:fillRect/>
          </a:stretch>
        </p:blipFill>
        <p:spPr>
          <a:xfrm>
            <a:off x="7455700" y="179950"/>
            <a:ext cx="1436625" cy="555825"/>
          </a:xfrm>
          <a:prstGeom prst="rect">
            <a:avLst/>
          </a:prstGeom>
          <a:noFill/>
          <a:ln>
            <a:noFill/>
          </a:ln>
        </p:spPr>
      </p:pic>
      <p:sp>
        <p:nvSpPr>
          <p:cNvPr id="101" name="Google Shape;101;p23"/>
          <p:cNvSpPr txBox="1"/>
          <p:nvPr>
            <p:ph idx="4294967295" type="ctrTitle"/>
          </p:nvPr>
        </p:nvSpPr>
        <p:spPr>
          <a:xfrm>
            <a:off x="3676500" y="2786550"/>
            <a:ext cx="4157700" cy="449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marR="0" rtl="0" algn="ctr">
              <a:lnSpc>
                <a:spcPct val="90000"/>
              </a:lnSpc>
              <a:spcBef>
                <a:spcPts val="0"/>
              </a:spcBef>
              <a:spcAft>
                <a:spcPts val="0"/>
              </a:spcAft>
              <a:buClr>
                <a:schemeClr val="lt1"/>
              </a:buClr>
              <a:buSzPts val="4800"/>
              <a:buFont typeface="Fredoka One"/>
              <a:buNone/>
            </a:pPr>
            <a:r>
              <a:rPr lang="id" sz="3100">
                <a:solidFill>
                  <a:schemeClr val="accent5"/>
                </a:solidFill>
              </a:rPr>
              <a:t>Kelompok 7: </a:t>
            </a:r>
            <a:r>
              <a:rPr lang="id" sz="3100">
                <a:solidFill>
                  <a:schemeClr val="accent5"/>
                </a:solidFill>
              </a:rPr>
              <a:t>Lucky 7</a:t>
            </a:r>
            <a:r>
              <a:rPr b="0" i="0" lang="id" sz="3100" u="none" cap="none" strike="noStrike">
                <a:solidFill>
                  <a:schemeClr val="accent5"/>
                </a:solidFill>
                <a:latin typeface="Fredoka One"/>
                <a:ea typeface="Fredoka One"/>
                <a:cs typeface="Fredoka One"/>
                <a:sym typeface="Fredoka One"/>
              </a:rPr>
              <a:t>!</a:t>
            </a:r>
            <a:endParaRPr b="0" i="0" sz="3100" u="none" cap="none" strike="noStrike">
              <a:solidFill>
                <a:schemeClr val="accent5"/>
              </a:solidFill>
              <a:latin typeface="Fredoka One"/>
              <a:ea typeface="Fredoka One"/>
              <a:cs typeface="Fredoka One"/>
              <a:sym typeface="Fredoka One"/>
            </a:endParaRPr>
          </a:p>
        </p:txBody>
      </p:sp>
      <p:sp>
        <p:nvSpPr>
          <p:cNvPr id="102" name="Google Shape;102;p23"/>
          <p:cNvSpPr txBox="1"/>
          <p:nvPr>
            <p:ph idx="4294967295" type="subTitle"/>
          </p:nvPr>
        </p:nvSpPr>
        <p:spPr>
          <a:xfrm>
            <a:off x="3873275" y="3321502"/>
            <a:ext cx="3157800" cy="1610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800"/>
              </a:spcBef>
              <a:spcAft>
                <a:spcPts val="800"/>
              </a:spcAft>
              <a:buNone/>
            </a:pPr>
            <a:r>
              <a:rPr b="1" lang="id">
                <a:solidFill>
                  <a:schemeClr val="accent5"/>
                </a:solidFill>
              </a:rPr>
              <a:t>Data Science Batch 21</a:t>
            </a:r>
            <a:endParaRPr b="1">
              <a:solidFill>
                <a:schemeClr val="accent5"/>
              </a:solidFill>
            </a:endParaRPr>
          </a:p>
        </p:txBody>
      </p:sp>
      <p:pic>
        <p:nvPicPr>
          <p:cNvPr id="103" name="Google Shape;103;p23"/>
          <p:cNvPicPr preferRelativeResize="0"/>
          <p:nvPr/>
        </p:nvPicPr>
        <p:blipFill>
          <a:blip r:embed="rId4">
            <a:alphaModFix/>
          </a:blip>
          <a:stretch>
            <a:fillRect/>
          </a:stretch>
        </p:blipFill>
        <p:spPr>
          <a:xfrm>
            <a:off x="5940025" y="-36825"/>
            <a:ext cx="1515675" cy="98938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Data Overviews</a:t>
            </a:r>
            <a:endParaRPr/>
          </a:p>
        </p:txBody>
      </p:sp>
      <p:sp>
        <p:nvSpPr>
          <p:cNvPr id="216" name="Google Shape;216;p3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217" name="Google Shape;217;p32"/>
          <p:cNvSpPr/>
          <p:nvPr/>
        </p:nvSpPr>
        <p:spPr>
          <a:xfrm>
            <a:off x="5551350" y="2222550"/>
            <a:ext cx="2940900" cy="393600"/>
          </a:xfrm>
          <a:prstGeom prst="homePlate">
            <a:avLst>
              <a:gd fmla="val 32030" name="adj"/>
            </a:avLst>
          </a:prstGeom>
          <a:solidFill>
            <a:schemeClr val="accent6"/>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id" sz="1100">
                <a:solidFill>
                  <a:schemeClr val="lt1"/>
                </a:solidFill>
                <a:latin typeface="Fredoka One"/>
                <a:ea typeface="Fredoka One"/>
                <a:cs typeface="Fredoka One"/>
                <a:sym typeface="Fredoka One"/>
              </a:rPr>
              <a:t>   Target Label</a:t>
            </a:r>
            <a:endParaRPr b="0" i="0" sz="1100" u="none" cap="none" strike="noStrike">
              <a:solidFill>
                <a:schemeClr val="lt1"/>
              </a:solidFill>
              <a:latin typeface="Fredoka One"/>
              <a:ea typeface="Fredoka One"/>
              <a:cs typeface="Fredoka One"/>
              <a:sym typeface="Fredoka One"/>
            </a:endParaRPr>
          </a:p>
        </p:txBody>
      </p:sp>
      <p:sp>
        <p:nvSpPr>
          <p:cNvPr id="218" name="Google Shape;218;p32"/>
          <p:cNvSpPr/>
          <p:nvPr/>
        </p:nvSpPr>
        <p:spPr>
          <a:xfrm>
            <a:off x="2909373" y="2222550"/>
            <a:ext cx="29409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id" sz="1100">
                <a:solidFill>
                  <a:schemeClr val="lt1"/>
                </a:solidFill>
                <a:latin typeface="Fredoka One"/>
                <a:ea typeface="Fredoka One"/>
                <a:cs typeface="Fredoka One"/>
                <a:sym typeface="Fredoka One"/>
              </a:rPr>
              <a:t>Feature Dataset</a:t>
            </a:r>
            <a:endParaRPr b="0" i="0" sz="1100" u="none" cap="none" strike="noStrike">
              <a:solidFill>
                <a:schemeClr val="lt1"/>
              </a:solidFill>
              <a:latin typeface="Fredoka One"/>
              <a:ea typeface="Fredoka One"/>
              <a:cs typeface="Fredoka One"/>
              <a:sym typeface="Fredoka One"/>
            </a:endParaRPr>
          </a:p>
        </p:txBody>
      </p:sp>
      <p:sp>
        <p:nvSpPr>
          <p:cNvPr id="219" name="Google Shape;219;p32"/>
          <p:cNvSpPr/>
          <p:nvPr/>
        </p:nvSpPr>
        <p:spPr>
          <a:xfrm>
            <a:off x="1794451" y="2222550"/>
            <a:ext cx="8229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b="0" i="0" lang="id" sz="1000" u="none" cap="none" strike="noStrike">
                <a:solidFill>
                  <a:schemeClr val="lt1"/>
                </a:solidFill>
                <a:latin typeface="Fredoka One"/>
                <a:ea typeface="Fredoka One"/>
                <a:cs typeface="Fredoka One"/>
                <a:sym typeface="Fredoka One"/>
              </a:rPr>
              <a:t>MAR</a:t>
            </a:r>
            <a:endParaRPr b="0" i="0" sz="1000" u="none" cap="none" strike="noStrike">
              <a:solidFill>
                <a:schemeClr val="lt1"/>
              </a:solidFill>
              <a:latin typeface="Fredoka One"/>
              <a:ea typeface="Fredoka One"/>
              <a:cs typeface="Fredoka One"/>
              <a:sym typeface="Fredoka One"/>
            </a:endParaRPr>
          </a:p>
        </p:txBody>
      </p:sp>
      <p:sp>
        <p:nvSpPr>
          <p:cNvPr id="220" name="Google Shape;220;p32"/>
          <p:cNvSpPr/>
          <p:nvPr/>
        </p:nvSpPr>
        <p:spPr>
          <a:xfrm>
            <a:off x="474247" y="2222550"/>
            <a:ext cx="25953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Clr>
                <a:srgbClr val="000000"/>
              </a:buClr>
              <a:buSzPts val="1000"/>
              <a:buFont typeface="Arial"/>
              <a:buNone/>
            </a:pPr>
            <a:r>
              <a:rPr lang="id" sz="1100">
                <a:solidFill>
                  <a:schemeClr val="lt1"/>
                </a:solidFill>
                <a:latin typeface="Fredoka One"/>
                <a:ea typeface="Fredoka One"/>
                <a:cs typeface="Fredoka One"/>
                <a:sym typeface="Fredoka One"/>
              </a:rPr>
              <a:t>About Dataset</a:t>
            </a:r>
            <a:endParaRPr b="0" i="0" sz="1100" u="none" cap="none" strike="noStrike">
              <a:solidFill>
                <a:schemeClr val="lt1"/>
              </a:solidFill>
              <a:latin typeface="Fredoka One"/>
              <a:ea typeface="Fredoka One"/>
              <a:cs typeface="Fredoka One"/>
              <a:sym typeface="Fredoka One"/>
            </a:endParaRPr>
          </a:p>
        </p:txBody>
      </p:sp>
      <p:sp>
        <p:nvSpPr>
          <p:cNvPr id="221" name="Google Shape;221;p32"/>
          <p:cNvSpPr/>
          <p:nvPr/>
        </p:nvSpPr>
        <p:spPr>
          <a:xfrm>
            <a:off x="0" y="2222550"/>
            <a:ext cx="6372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cxnSp>
        <p:nvCxnSpPr>
          <p:cNvPr id="222" name="Google Shape;222;p32"/>
          <p:cNvCxnSpPr/>
          <p:nvPr/>
        </p:nvCxnSpPr>
        <p:spPr>
          <a:xfrm rot="10800000">
            <a:off x="768923"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223" name="Google Shape;223;p32"/>
          <p:cNvSpPr txBox="1"/>
          <p:nvPr/>
        </p:nvSpPr>
        <p:spPr>
          <a:xfrm>
            <a:off x="727900" y="1193800"/>
            <a:ext cx="22830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id" sz="1200">
                <a:solidFill>
                  <a:schemeClr val="lt1"/>
                </a:solidFill>
                <a:latin typeface="Nunito"/>
                <a:ea typeface="Nunito"/>
                <a:cs typeface="Nunito"/>
                <a:sym typeface="Nunito"/>
              </a:rPr>
              <a:t>Dataset ini berisikan Customer yang membeli travel insurance selama tahun 2019</a:t>
            </a:r>
            <a:endParaRPr b="1" i="0" sz="1200" u="none" cap="none" strike="noStrike">
              <a:solidFill>
                <a:schemeClr val="lt1"/>
              </a:solidFill>
              <a:latin typeface="Nunito"/>
              <a:ea typeface="Nunito"/>
              <a:cs typeface="Nunito"/>
              <a:sym typeface="Nunito"/>
            </a:endParaRPr>
          </a:p>
        </p:txBody>
      </p:sp>
      <p:cxnSp>
        <p:nvCxnSpPr>
          <p:cNvPr id="224" name="Google Shape;224;p32"/>
          <p:cNvCxnSpPr/>
          <p:nvPr/>
        </p:nvCxnSpPr>
        <p:spPr>
          <a:xfrm rot="10800000">
            <a:off x="6053863" y="1748531"/>
            <a:ext cx="0" cy="498600"/>
          </a:xfrm>
          <a:prstGeom prst="straightConnector1">
            <a:avLst/>
          </a:prstGeom>
          <a:noFill/>
          <a:ln cap="flat" cmpd="sng" w="9525">
            <a:solidFill>
              <a:schemeClr val="lt2"/>
            </a:solidFill>
            <a:prstDash val="solid"/>
            <a:round/>
            <a:headEnd len="med" w="med" type="oval"/>
            <a:tailEnd len="med" w="med" type="oval"/>
          </a:ln>
        </p:spPr>
      </p:cxnSp>
      <p:sp>
        <p:nvSpPr>
          <p:cNvPr id="225" name="Google Shape;225;p32"/>
          <p:cNvSpPr txBox="1"/>
          <p:nvPr/>
        </p:nvSpPr>
        <p:spPr>
          <a:xfrm>
            <a:off x="6018868" y="1193800"/>
            <a:ext cx="12495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id" sz="1200">
                <a:solidFill>
                  <a:schemeClr val="lt1"/>
                </a:solidFill>
                <a:latin typeface="Nunito"/>
                <a:ea typeface="Nunito"/>
                <a:cs typeface="Nunito"/>
                <a:sym typeface="Nunito"/>
              </a:rPr>
              <a:t>Travel Insurance</a:t>
            </a:r>
            <a:endParaRPr b="1" i="0" sz="1200" u="none" cap="none" strike="noStrike">
              <a:solidFill>
                <a:schemeClr val="lt1"/>
              </a:solidFill>
              <a:latin typeface="Nunito"/>
              <a:ea typeface="Nunito"/>
              <a:cs typeface="Nunito"/>
              <a:sym typeface="Nunito"/>
            </a:endParaRPr>
          </a:p>
        </p:txBody>
      </p:sp>
      <p:cxnSp>
        <p:nvCxnSpPr>
          <p:cNvPr id="226" name="Google Shape;226;p32"/>
          <p:cNvCxnSpPr/>
          <p:nvPr/>
        </p:nvCxnSpPr>
        <p:spPr>
          <a:xfrm rot="10800000">
            <a:off x="3320157" y="2591569"/>
            <a:ext cx="0" cy="498600"/>
          </a:xfrm>
          <a:prstGeom prst="straightConnector1">
            <a:avLst/>
          </a:prstGeom>
          <a:noFill/>
          <a:ln cap="flat" cmpd="sng" w="9525">
            <a:solidFill>
              <a:schemeClr val="lt2"/>
            </a:solidFill>
            <a:prstDash val="solid"/>
            <a:round/>
            <a:headEnd len="med" w="med" type="oval"/>
            <a:tailEnd len="med" w="med" type="oval"/>
          </a:ln>
        </p:spPr>
      </p:cxnSp>
      <p:sp>
        <p:nvSpPr>
          <p:cNvPr id="227" name="Google Shape;227;p32"/>
          <p:cNvSpPr txBox="1"/>
          <p:nvPr/>
        </p:nvSpPr>
        <p:spPr>
          <a:xfrm>
            <a:off x="3268360" y="3114750"/>
            <a:ext cx="22830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id" sz="1200">
                <a:solidFill>
                  <a:schemeClr val="lt1"/>
                </a:solidFill>
                <a:latin typeface="Nunito"/>
                <a:ea typeface="Nunito"/>
                <a:cs typeface="Nunito"/>
                <a:sym typeface="Nunito"/>
              </a:rPr>
              <a:t>Data terdiri dari </a:t>
            </a:r>
            <a:r>
              <a:rPr b="1" lang="id" sz="1200">
                <a:solidFill>
                  <a:schemeClr val="lt1"/>
                </a:solidFill>
                <a:latin typeface="Nunito"/>
                <a:ea typeface="Nunito"/>
                <a:cs typeface="Nunito"/>
                <a:sym typeface="Nunito"/>
              </a:rPr>
              <a:t>1987 baris dan </a:t>
            </a:r>
            <a:r>
              <a:rPr b="1" lang="id" sz="1200">
                <a:solidFill>
                  <a:schemeClr val="lt1"/>
                </a:solidFill>
                <a:latin typeface="Nunito"/>
                <a:ea typeface="Nunito"/>
                <a:cs typeface="Nunito"/>
                <a:sym typeface="Nunito"/>
              </a:rPr>
              <a:t>10 features, 6 feature numerikal, 4 feature kategorikal</a:t>
            </a:r>
            <a:endParaRPr b="1" i="0" sz="1200" u="none" cap="none" strike="noStrike">
              <a:solidFill>
                <a:schemeClr val="lt1"/>
              </a:solidFill>
              <a:latin typeface="Nunito"/>
              <a:ea typeface="Nunito"/>
              <a:cs typeface="Nunito"/>
              <a:sym typeface="Nunito"/>
            </a:endParaRPr>
          </a:p>
        </p:txBody>
      </p:sp>
      <p:pic>
        <p:nvPicPr>
          <p:cNvPr id="228" name="Google Shape;228;p32"/>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200"/>
                                        <p:tgtEl>
                                          <p:spTgt spid="2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100"/>
                                        <p:tgtEl>
                                          <p:spTgt spid="2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
                                        <p:tgtEl>
                                          <p:spTgt spid="223"/>
                                        </p:tgtEl>
                                        <p:attrNameLst>
                                          <p:attrName>ppt_y</p:attrName>
                                        </p:attrNameLst>
                                      </p:cBhvr>
                                      <p:tavLst>
                                        <p:tav fmla="" tm="0">
                                          <p:val>
                                            <p:strVal val="#ppt_y+1"/>
                                          </p:val>
                                        </p:tav>
                                        <p:tav fmla="" tm="100000">
                                          <p:val>
                                            <p:strVal val="#ppt_y"/>
                                          </p:val>
                                        </p:tav>
                                      </p:tavLst>
                                    </p:anim>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200"/>
                                        <p:tgtEl>
                                          <p:spTgt spid="2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
                                        <p:tgtEl>
                                          <p:spTgt spid="2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
                                        <p:tgtEl>
                                          <p:spTgt spid="227"/>
                                        </p:tgtEl>
                                        <p:attrNameLst>
                                          <p:attrName>ppt_y</p:attrName>
                                        </p:attrNameLst>
                                      </p:cBhvr>
                                      <p:tavLst>
                                        <p:tav fmla="" tm="0">
                                          <p:val>
                                            <p:strVal val="#ppt_y-1"/>
                                          </p:val>
                                        </p:tav>
                                        <p:tav fmla="" tm="100000">
                                          <p:val>
                                            <p:strVal val="#ppt_y"/>
                                          </p:val>
                                        </p:tav>
                                      </p:tavLst>
                                    </p:anim>
                                  </p:childTnLst>
                                </p:cTn>
                              </p:par>
                            </p:childTnLst>
                          </p:cTn>
                        </p:par>
                        <p:par>
                          <p:cTn fill="hold">
                            <p:stCondLst>
                              <p:cond delay="400"/>
                            </p:stCondLst>
                            <p:childTnLst>
                              <p:par>
                                <p:cTn fill="hold" nodeType="afterEffect" presetClass="entr" presetID="2" presetSubtype="8">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200"/>
                                        <p:tgtEl>
                                          <p:spTgt spid="2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
                                        <p:tgtEl>
                                          <p:spTgt spid="2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
                                        <p:tgtEl>
                                          <p:spTgt spid="2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3592025" y="507450"/>
            <a:ext cx="4872300" cy="69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id" sz="4600"/>
              <a:t>Travel Insurance</a:t>
            </a:r>
            <a:endParaRPr sz="4600"/>
          </a:p>
        </p:txBody>
      </p:sp>
      <p:pic>
        <p:nvPicPr>
          <p:cNvPr id="234" name="Google Shape;234;p33"/>
          <p:cNvPicPr preferRelativeResize="0"/>
          <p:nvPr/>
        </p:nvPicPr>
        <p:blipFill rotWithShape="1">
          <a:blip r:embed="rId3">
            <a:alphaModFix/>
          </a:blip>
          <a:srcRect b="31083" l="19451" r="43602" t="39722"/>
          <a:stretch/>
        </p:blipFill>
        <p:spPr>
          <a:xfrm>
            <a:off x="3442163" y="1352550"/>
            <a:ext cx="4872335" cy="3261674"/>
          </a:xfrm>
          <a:prstGeom prst="rect">
            <a:avLst/>
          </a:prstGeom>
          <a:noFill/>
          <a:ln>
            <a:noFill/>
          </a:ln>
        </p:spPr>
      </p:pic>
      <p:pic>
        <p:nvPicPr>
          <p:cNvPr id="235" name="Google Shape;235;p33"/>
          <p:cNvPicPr preferRelativeResize="0"/>
          <p:nvPr/>
        </p:nvPicPr>
        <p:blipFill>
          <a:blip r:embed="rId4">
            <a:alphaModFix/>
          </a:blip>
          <a:stretch>
            <a:fillRect/>
          </a:stretch>
        </p:blipFill>
        <p:spPr>
          <a:xfrm>
            <a:off x="0" y="0"/>
            <a:ext cx="1515675" cy="9893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path path="circle">
            <a:fillToRect l="100%" t="100%"/>
          </a:path>
          <a:tileRect b="-100%" r="-100%"/>
        </a:gradFill>
      </p:bgPr>
    </p:bg>
    <p:spTree>
      <p:nvGrpSpPr>
        <p:cNvPr id="239" name="Shape 239"/>
        <p:cNvGrpSpPr/>
        <p:nvPr/>
      </p:nvGrpSpPr>
      <p:grpSpPr>
        <a:xfrm>
          <a:off x="0" y="0"/>
          <a:ext cx="0" cy="0"/>
          <a:chOff x="0" y="0"/>
          <a:chExt cx="0" cy="0"/>
        </a:xfrm>
      </p:grpSpPr>
      <p:sp>
        <p:nvSpPr>
          <p:cNvPr id="240" name="Google Shape;240;p34"/>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Data Cleansing</a:t>
            </a:r>
            <a:endParaRPr/>
          </a:p>
        </p:txBody>
      </p:sp>
      <p:sp>
        <p:nvSpPr>
          <p:cNvPr id="241" name="Google Shape;241;p3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242" name="Google Shape;242;p34"/>
          <p:cNvSpPr/>
          <p:nvPr/>
        </p:nvSpPr>
        <p:spPr>
          <a:xfrm rot="2700000">
            <a:off x="1792399" y="1087612"/>
            <a:ext cx="561726" cy="3040276"/>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243" name="Google Shape;243;p34"/>
          <p:cNvSpPr/>
          <p:nvPr/>
        </p:nvSpPr>
        <p:spPr>
          <a:xfrm>
            <a:off x="1016777" y="32815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chemeClr val="accent4"/>
                </a:solidFill>
                <a:latin typeface="Fredoka One"/>
                <a:ea typeface="Fredoka One"/>
                <a:cs typeface="Fredoka One"/>
                <a:sym typeface="Fredoka One"/>
              </a:rPr>
              <a:t>1</a:t>
            </a:r>
            <a:endParaRPr b="0" i="0" sz="1200" u="none" cap="none" strike="noStrike">
              <a:solidFill>
                <a:schemeClr val="accent4"/>
              </a:solidFill>
              <a:latin typeface="Fredoka One"/>
              <a:ea typeface="Fredoka One"/>
              <a:cs typeface="Fredoka One"/>
              <a:sym typeface="Fredoka One"/>
            </a:endParaRPr>
          </a:p>
        </p:txBody>
      </p:sp>
      <p:sp>
        <p:nvSpPr>
          <p:cNvPr id="244" name="Google Shape;244;p34"/>
          <p:cNvSpPr txBox="1"/>
          <p:nvPr/>
        </p:nvSpPr>
        <p:spPr>
          <a:xfrm rot="-2700000">
            <a:off x="1007423" y="2317553"/>
            <a:ext cx="2332604"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Handling Missing Data</a:t>
            </a:r>
            <a:endParaRPr b="1" i="0" sz="800" u="none" cap="none" strike="noStrike">
              <a:solidFill>
                <a:schemeClr val="lt1"/>
              </a:solidFill>
              <a:latin typeface="Nunito"/>
              <a:ea typeface="Nunito"/>
              <a:cs typeface="Nunito"/>
              <a:sym typeface="Nunito"/>
            </a:endParaRPr>
          </a:p>
        </p:txBody>
      </p:sp>
      <p:sp>
        <p:nvSpPr>
          <p:cNvPr id="245" name="Google Shape;245;p34"/>
          <p:cNvSpPr txBox="1"/>
          <p:nvPr/>
        </p:nvSpPr>
        <p:spPr>
          <a:xfrm rot="-2700000">
            <a:off x="1465734" y="26268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lang="id" sz="1200">
                <a:solidFill>
                  <a:schemeClr val="lt1"/>
                </a:solidFill>
                <a:latin typeface="Nunito"/>
                <a:ea typeface="Nunito"/>
                <a:cs typeface="Nunito"/>
                <a:sym typeface="Nunito"/>
              </a:rPr>
              <a:t>0 (Tidak ada Missing Value)</a:t>
            </a:r>
            <a:endParaRPr b="1" i="0" sz="1200" u="none" cap="none" strike="noStrike">
              <a:solidFill>
                <a:schemeClr val="lt1"/>
              </a:solidFill>
              <a:latin typeface="Nunito"/>
              <a:ea typeface="Nunito"/>
              <a:cs typeface="Nunito"/>
              <a:sym typeface="Nunito"/>
            </a:endParaRPr>
          </a:p>
        </p:txBody>
      </p:sp>
      <p:sp>
        <p:nvSpPr>
          <p:cNvPr id="246" name="Google Shape;246;p34"/>
          <p:cNvSpPr/>
          <p:nvPr/>
        </p:nvSpPr>
        <p:spPr>
          <a:xfrm rot="2700000">
            <a:off x="3702620" y="1087612"/>
            <a:ext cx="561726" cy="3040276"/>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247" name="Google Shape;247;p34"/>
          <p:cNvSpPr/>
          <p:nvPr/>
        </p:nvSpPr>
        <p:spPr>
          <a:xfrm>
            <a:off x="2926999" y="32815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chemeClr val="accent3"/>
                </a:solidFill>
                <a:latin typeface="Fredoka One"/>
                <a:ea typeface="Fredoka One"/>
                <a:cs typeface="Fredoka One"/>
                <a:sym typeface="Fredoka One"/>
              </a:rPr>
              <a:t>2</a:t>
            </a:r>
            <a:endParaRPr b="0" i="0" sz="1200" u="none" cap="none" strike="noStrike">
              <a:solidFill>
                <a:schemeClr val="accent3"/>
              </a:solidFill>
              <a:latin typeface="Fredoka One"/>
              <a:ea typeface="Fredoka One"/>
              <a:cs typeface="Fredoka One"/>
              <a:sym typeface="Fredoka One"/>
            </a:endParaRPr>
          </a:p>
        </p:txBody>
      </p:sp>
      <p:sp>
        <p:nvSpPr>
          <p:cNvPr id="248" name="Google Shape;248;p34"/>
          <p:cNvSpPr txBox="1"/>
          <p:nvPr/>
        </p:nvSpPr>
        <p:spPr>
          <a:xfrm rot="-2700000">
            <a:off x="2916712" y="2317103"/>
            <a:ext cx="2333877"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Handling Duplicated Data</a:t>
            </a:r>
            <a:endParaRPr b="1" i="0" sz="800" u="none" cap="none" strike="noStrike">
              <a:solidFill>
                <a:schemeClr val="lt1"/>
              </a:solidFill>
              <a:latin typeface="Nunito"/>
              <a:ea typeface="Nunito"/>
              <a:cs typeface="Nunito"/>
              <a:sym typeface="Nunito"/>
            </a:endParaRPr>
          </a:p>
        </p:txBody>
      </p:sp>
      <p:sp>
        <p:nvSpPr>
          <p:cNvPr id="249" name="Google Shape;249;p34"/>
          <p:cNvSpPr txBox="1"/>
          <p:nvPr/>
        </p:nvSpPr>
        <p:spPr>
          <a:xfrm rot="-2700000">
            <a:off x="3375956" y="26268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lang="id" sz="1200">
                <a:solidFill>
                  <a:schemeClr val="lt1"/>
                </a:solidFill>
                <a:latin typeface="Nunito"/>
                <a:ea typeface="Nunito"/>
                <a:cs typeface="Nunito"/>
                <a:sym typeface="Nunito"/>
              </a:rPr>
              <a:t>0 (tidak ada duplicated data</a:t>
            </a:r>
            <a:endParaRPr b="1" i="0" sz="1200" u="none" cap="none" strike="noStrike">
              <a:solidFill>
                <a:schemeClr val="lt1"/>
              </a:solidFill>
              <a:latin typeface="Nunito"/>
              <a:ea typeface="Nunito"/>
              <a:cs typeface="Nunito"/>
              <a:sym typeface="Nunito"/>
            </a:endParaRPr>
          </a:p>
        </p:txBody>
      </p:sp>
      <p:sp>
        <p:nvSpPr>
          <p:cNvPr id="250" name="Google Shape;250;p34"/>
          <p:cNvSpPr/>
          <p:nvPr/>
        </p:nvSpPr>
        <p:spPr>
          <a:xfrm rot="2700000">
            <a:off x="5622639" y="1087612"/>
            <a:ext cx="561726" cy="3040276"/>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
        <p:nvSpPr>
          <p:cNvPr id="251" name="Google Shape;251;p34"/>
          <p:cNvSpPr/>
          <p:nvPr/>
        </p:nvSpPr>
        <p:spPr>
          <a:xfrm>
            <a:off x="4847017" y="3281593"/>
            <a:ext cx="374100" cy="374100"/>
          </a:xfrm>
          <a:prstGeom prst="ellipse">
            <a:avLst/>
          </a:prstGeom>
          <a:solidFill>
            <a:srgbClr val="FFFFFF"/>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id" sz="1200" u="none" cap="none" strike="noStrike">
                <a:solidFill>
                  <a:schemeClr val="accent2"/>
                </a:solidFill>
                <a:latin typeface="Fredoka One"/>
                <a:ea typeface="Fredoka One"/>
                <a:cs typeface="Fredoka One"/>
                <a:sym typeface="Fredoka One"/>
              </a:rPr>
              <a:t>3</a:t>
            </a:r>
            <a:endParaRPr b="0" i="0" sz="1200" u="none" cap="none" strike="noStrike">
              <a:solidFill>
                <a:schemeClr val="accent2"/>
              </a:solidFill>
              <a:latin typeface="Fredoka One"/>
              <a:ea typeface="Fredoka One"/>
              <a:cs typeface="Fredoka One"/>
              <a:sym typeface="Fredoka One"/>
            </a:endParaRPr>
          </a:p>
        </p:txBody>
      </p:sp>
      <p:sp>
        <p:nvSpPr>
          <p:cNvPr id="252" name="Google Shape;252;p34"/>
          <p:cNvSpPr txBox="1"/>
          <p:nvPr/>
        </p:nvSpPr>
        <p:spPr>
          <a:xfrm rot="-2700000">
            <a:off x="4829994" y="2314403"/>
            <a:ext cx="2341513" cy="393293"/>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Handling Outlier Data</a:t>
            </a:r>
            <a:endParaRPr b="1" i="0" sz="800" u="none" cap="none" strike="noStrike">
              <a:solidFill>
                <a:schemeClr val="lt1"/>
              </a:solidFill>
              <a:latin typeface="Nunito"/>
              <a:ea typeface="Nunito"/>
              <a:cs typeface="Nunito"/>
              <a:sym typeface="Nunito"/>
            </a:endParaRPr>
          </a:p>
        </p:txBody>
      </p:sp>
      <p:sp>
        <p:nvSpPr>
          <p:cNvPr id="253" name="Google Shape;253;p34"/>
          <p:cNvSpPr txBox="1"/>
          <p:nvPr/>
        </p:nvSpPr>
        <p:spPr>
          <a:xfrm rot="-2700000">
            <a:off x="5295974" y="2626897"/>
            <a:ext cx="2203628" cy="507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rPr lang="id" sz="1200">
                <a:solidFill>
                  <a:schemeClr val="lt1"/>
                </a:solidFill>
                <a:latin typeface="Nunito"/>
                <a:ea typeface="Nunito"/>
                <a:cs typeface="Nunito"/>
                <a:sym typeface="Nunito"/>
              </a:rPr>
              <a:t>0 (Tidak ada data outlier)</a:t>
            </a:r>
            <a:endParaRPr b="1" i="0" sz="1200" u="none" cap="none" strike="noStrike">
              <a:solidFill>
                <a:schemeClr val="lt1"/>
              </a:solidFill>
              <a:latin typeface="Nunito"/>
              <a:ea typeface="Nunito"/>
              <a:cs typeface="Nunito"/>
              <a:sym typeface="Nunito"/>
            </a:endParaRPr>
          </a:p>
        </p:txBody>
      </p:sp>
      <p:sp>
        <p:nvSpPr>
          <p:cNvPr id="254" name="Google Shape;254;p34"/>
          <p:cNvSpPr txBox="1"/>
          <p:nvPr>
            <p:ph type="title"/>
          </p:nvPr>
        </p:nvSpPr>
        <p:spPr>
          <a:xfrm>
            <a:off x="3298500" y="4124600"/>
            <a:ext cx="25470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sz="2400"/>
              <a:t>Total: 1987 Data</a:t>
            </a:r>
            <a:endParaRPr sz="2400"/>
          </a:p>
        </p:txBody>
      </p:sp>
      <p:pic>
        <p:nvPicPr>
          <p:cNvPr id="255" name="Google Shape;255;p34"/>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
                                        <p:tgtEl>
                                          <p:spTgt spid="2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
                                        <p:tgtEl>
                                          <p:spTgt spid="2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
                                        <p:tgtEl>
                                          <p:spTgt spid="2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
                                        <p:tgtEl>
                                          <p:spTgt spid="243"/>
                                        </p:tgtEl>
                                        <p:attrNameLst>
                                          <p:attrName>ppt_x</p:attrName>
                                        </p:attrNameLst>
                                      </p:cBhvr>
                                      <p:tavLst>
                                        <p:tav fmla="" tm="0">
                                          <p:val>
                                            <p:strVal val="#ppt_x-1"/>
                                          </p:val>
                                        </p:tav>
                                        <p:tav fmla="" tm="100000">
                                          <p:val>
                                            <p:strVal val="#ppt_x"/>
                                          </p:val>
                                        </p:tav>
                                      </p:tavLst>
                                    </p:anim>
                                  </p:childTnLst>
                                </p:cTn>
                              </p:par>
                            </p:childTnLst>
                          </p:cTn>
                        </p:par>
                        <p:par>
                          <p:cTn fill="hold">
                            <p:stCondLst>
                              <p:cond delay="100"/>
                            </p:stCondLst>
                            <p:childTnLst>
                              <p:par>
                                <p:cTn fill="hold" nodeType="afterEffect" presetClass="entr" presetID="2" presetSubtype="8">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
                                        <p:tgtEl>
                                          <p:spTgt spid="246"/>
                                        </p:tgtEl>
                                        <p:attrNameLst>
                                          <p:attrName>ppt_x</p:attrName>
                                        </p:attrNameLst>
                                      </p:cBhvr>
                                      <p:tavLst>
                                        <p:tav fmla="" tm="0">
                                          <p:val>
                                            <p:strVal val="#ppt_x-1"/>
                                          </p:val>
                                        </p:tav>
                                        <p:tav fmla="" tm="100000">
                                          <p:val>
                                            <p:strVal val="#ppt_x"/>
                                          </p:val>
                                        </p:tav>
                                      </p:tavLst>
                                    </p:anim>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 calcmode="lin" valueType="num">
                                      <p:cBhvr additive="base">
                                        <p:cTn dur="100"/>
                                        <p:tgtEl>
                                          <p:spTgt spid="247">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
                                        <p:tgtEl>
                                          <p:spTgt spid="2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
                                        <p:tgtEl>
                                          <p:spTgt spid="2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
                                        <p:tgtEl>
                                          <p:spTgt spid="247"/>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ntr" presetID="2" presetSubtype="8">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
                                        <p:tgtEl>
                                          <p:spTgt spid="2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
                                        <p:tgtEl>
                                          <p:spTgt spid="2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
                                        <p:tgtEl>
                                          <p:spTgt spid="2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
                                        <p:tgtEl>
                                          <p:spTgt spid="2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id">
                <a:solidFill>
                  <a:schemeClr val="accent5"/>
                </a:solidFill>
              </a:rPr>
              <a:t>2</a:t>
            </a:r>
            <a:r>
              <a:rPr lang="id">
                <a:solidFill>
                  <a:schemeClr val="accent5"/>
                </a:solidFill>
              </a:rPr>
              <a:t>.</a:t>
            </a:r>
            <a:endParaRPr>
              <a:solidFill>
                <a:schemeClr val="accent5"/>
              </a:solidFill>
            </a:endParaRPr>
          </a:p>
          <a:p>
            <a:pPr indent="0" lvl="0" marL="0" rtl="0" algn="l">
              <a:lnSpc>
                <a:spcPct val="90000"/>
              </a:lnSpc>
              <a:spcBef>
                <a:spcPts val="0"/>
              </a:spcBef>
              <a:spcAft>
                <a:spcPts val="0"/>
              </a:spcAft>
              <a:buSzPts val="4400"/>
              <a:buNone/>
            </a:pPr>
            <a:r>
              <a:rPr lang="id"/>
              <a:t>EDA &amp; Insight</a:t>
            </a:r>
            <a:endParaRPr/>
          </a:p>
        </p:txBody>
      </p:sp>
      <p:pic>
        <p:nvPicPr>
          <p:cNvPr id="261" name="Google Shape;261;p35"/>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txBox="1"/>
          <p:nvPr>
            <p:ph idx="4294967295" type="body"/>
          </p:nvPr>
        </p:nvSpPr>
        <p:spPr>
          <a:xfrm>
            <a:off x="4189375" y="957725"/>
            <a:ext cx="4231200" cy="1863000"/>
          </a:xfrm>
          <a:prstGeom prst="rect">
            <a:avLst/>
          </a:prstGeom>
          <a:noFill/>
          <a:ln>
            <a:noFill/>
          </a:ln>
        </p:spPr>
        <p:txBody>
          <a:bodyPr anchorCtr="0" anchor="ctr" bIns="0" lIns="0" spcFirstLastPara="1" rIns="0" wrap="square" tIns="0">
            <a:noAutofit/>
          </a:bodyPr>
          <a:lstStyle/>
          <a:p>
            <a:pPr indent="-330200" lvl="0" marL="457200" rtl="0" algn="just">
              <a:spcBef>
                <a:spcPts val="0"/>
              </a:spcBef>
              <a:spcAft>
                <a:spcPts val="0"/>
              </a:spcAft>
              <a:buClr>
                <a:srgbClr val="434343"/>
              </a:buClr>
              <a:buSzPts val="1600"/>
              <a:buChar char="➢"/>
            </a:pPr>
            <a:r>
              <a:rPr lang="id" sz="1600">
                <a:solidFill>
                  <a:srgbClr val="434343"/>
                </a:solidFill>
              </a:rPr>
              <a:t>Orang dengan pendapatan pertahun yang tinggi cenderung membeli asuransi.</a:t>
            </a:r>
            <a:endParaRPr sz="1600">
              <a:solidFill>
                <a:srgbClr val="434343"/>
              </a:solidFill>
            </a:endParaRPr>
          </a:p>
          <a:p>
            <a:pPr indent="0" lvl="0" marL="0" rtl="0" algn="just">
              <a:spcBef>
                <a:spcPts val="0"/>
              </a:spcBef>
              <a:spcAft>
                <a:spcPts val="0"/>
              </a:spcAft>
              <a:buNone/>
            </a:pPr>
            <a:r>
              <a:t/>
            </a:r>
            <a:endParaRPr sz="1600">
              <a:solidFill>
                <a:srgbClr val="434343"/>
              </a:solidFill>
            </a:endParaRPr>
          </a:p>
          <a:p>
            <a:pPr indent="0" lvl="0" marL="457200" rtl="0" algn="just">
              <a:spcBef>
                <a:spcPts val="0"/>
              </a:spcBef>
              <a:spcAft>
                <a:spcPts val="0"/>
              </a:spcAft>
              <a:buNone/>
            </a:pPr>
            <a:r>
              <a:t/>
            </a:r>
            <a:endParaRPr sz="1600"/>
          </a:p>
        </p:txBody>
      </p:sp>
      <p:pic>
        <p:nvPicPr>
          <p:cNvPr id="268" name="Google Shape;268;p36"/>
          <p:cNvPicPr preferRelativeResize="0"/>
          <p:nvPr/>
        </p:nvPicPr>
        <p:blipFill>
          <a:blip r:embed="rId3">
            <a:alphaModFix/>
          </a:blip>
          <a:stretch>
            <a:fillRect/>
          </a:stretch>
        </p:blipFill>
        <p:spPr>
          <a:xfrm>
            <a:off x="354213" y="1333500"/>
            <a:ext cx="3705225" cy="2476500"/>
          </a:xfrm>
          <a:prstGeom prst="rect">
            <a:avLst/>
          </a:prstGeom>
          <a:noFill/>
          <a:ln>
            <a:noFill/>
          </a:ln>
        </p:spPr>
      </p:pic>
      <p:sp>
        <p:nvSpPr>
          <p:cNvPr id="269" name="Google Shape;269;p36"/>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Annual Income</a:t>
            </a:r>
            <a:endParaRPr sz="2000"/>
          </a:p>
        </p:txBody>
      </p:sp>
      <p:pic>
        <p:nvPicPr>
          <p:cNvPr id="270" name="Google Shape;270;p36"/>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271" name="Google Shape;271;p36"/>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a:t>
            </a:r>
            <a:r>
              <a:rPr i="1" lang="id" sz="1200">
                <a:solidFill>
                  <a:srgbClr val="434343"/>
                </a:solidFill>
                <a:latin typeface="Nunito"/>
                <a:ea typeface="Nunito"/>
                <a:cs typeface="Nunito"/>
                <a:sym typeface="Nunito"/>
              </a:rPr>
              <a:t>Diliat-liat kayaknya mahal gak sih?”</a:t>
            </a:r>
            <a:endParaRPr i="1" sz="1200">
              <a:solidFill>
                <a:srgbClr val="434343"/>
              </a:solidFill>
              <a:latin typeface="Nunito"/>
              <a:ea typeface="Nunito"/>
              <a:cs typeface="Nunito"/>
              <a:sym typeface="Nunito"/>
            </a:endParaRPr>
          </a:p>
        </p:txBody>
      </p:sp>
      <p:pic>
        <p:nvPicPr>
          <p:cNvPr id="272" name="Google Shape;272;p36"/>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txBox="1"/>
          <p:nvPr>
            <p:ph idx="4294967295" type="body"/>
          </p:nvPr>
        </p:nvSpPr>
        <p:spPr>
          <a:xfrm>
            <a:off x="3991325" y="898600"/>
            <a:ext cx="4656000" cy="19419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Secara distribusi, kesadaran untuk menggunkan asuransi cukup besar. Namun, frekuensi pembeli lebih banyak pada umur  dari 30 tahun ke atas</a:t>
            </a:r>
            <a:endParaRPr sz="1500">
              <a:solidFill>
                <a:srgbClr val="434343"/>
              </a:solidFill>
            </a:endParaRPr>
          </a:p>
          <a:p>
            <a:pPr indent="0" lvl="0" marL="0" rtl="0" algn="just">
              <a:spcBef>
                <a:spcPts val="0"/>
              </a:spcBef>
              <a:spcAft>
                <a:spcPts val="0"/>
              </a:spcAft>
              <a:buNone/>
            </a:pPr>
            <a:r>
              <a:t/>
            </a:r>
            <a:endParaRPr sz="1500">
              <a:solidFill>
                <a:srgbClr val="000000"/>
              </a:solidFill>
            </a:endParaRPr>
          </a:p>
          <a:p>
            <a:pPr indent="0" lvl="0" marL="0" rtl="0" algn="just">
              <a:spcBef>
                <a:spcPts val="0"/>
              </a:spcBef>
              <a:spcAft>
                <a:spcPts val="0"/>
              </a:spcAft>
              <a:buNone/>
            </a:pPr>
            <a:r>
              <a:t/>
            </a:r>
            <a:endParaRPr sz="1500"/>
          </a:p>
        </p:txBody>
      </p:sp>
      <p:pic>
        <p:nvPicPr>
          <p:cNvPr id="279" name="Google Shape;279;p37"/>
          <p:cNvPicPr preferRelativeResize="0"/>
          <p:nvPr/>
        </p:nvPicPr>
        <p:blipFill>
          <a:blip r:embed="rId3">
            <a:alphaModFix/>
          </a:blip>
          <a:stretch>
            <a:fillRect/>
          </a:stretch>
        </p:blipFill>
        <p:spPr>
          <a:xfrm>
            <a:off x="299199" y="995000"/>
            <a:ext cx="3460175" cy="3451350"/>
          </a:xfrm>
          <a:prstGeom prst="rect">
            <a:avLst/>
          </a:prstGeom>
          <a:noFill/>
          <a:ln>
            <a:noFill/>
          </a:ln>
        </p:spPr>
      </p:pic>
      <p:sp>
        <p:nvSpPr>
          <p:cNvPr id="280" name="Google Shape;280;p37"/>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Age</a:t>
            </a:r>
            <a:endParaRPr sz="2000"/>
          </a:p>
        </p:txBody>
      </p:sp>
      <p:pic>
        <p:nvPicPr>
          <p:cNvPr id="281" name="Google Shape;281;p37"/>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282" name="Google Shape;282;p37"/>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“Ni anak-anak muda masih meniti karir, gaji gak seberapa”</a:t>
            </a:r>
            <a:endParaRPr i="1" sz="1200">
              <a:solidFill>
                <a:srgbClr val="434343"/>
              </a:solidFill>
              <a:latin typeface="Nunito"/>
              <a:ea typeface="Nunito"/>
              <a:cs typeface="Nunito"/>
              <a:sym typeface="Nunito"/>
            </a:endParaRPr>
          </a:p>
        </p:txBody>
      </p:sp>
      <p:pic>
        <p:nvPicPr>
          <p:cNvPr id="283" name="Google Shape;283;p37"/>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txBox="1"/>
          <p:nvPr>
            <p:ph idx="4294967295" type="body"/>
          </p:nvPr>
        </p:nvSpPr>
        <p:spPr>
          <a:xfrm>
            <a:off x="4076350" y="898600"/>
            <a:ext cx="4656000" cy="12561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Orang-orang yang membeli travel insurance kebanyakan beranggota keluarga  lebih dari 4</a:t>
            </a:r>
            <a:endParaRPr sz="1500">
              <a:solidFill>
                <a:srgbClr val="434343"/>
              </a:solidFill>
            </a:endParaRPr>
          </a:p>
          <a:p>
            <a:pPr indent="-323850" lvl="0" marL="457200" rtl="0" algn="just">
              <a:spcBef>
                <a:spcPts val="0"/>
              </a:spcBef>
              <a:spcAft>
                <a:spcPts val="0"/>
              </a:spcAft>
              <a:buClr>
                <a:srgbClr val="434343"/>
              </a:buClr>
              <a:buSzPts val="1500"/>
              <a:buChar char="➢"/>
            </a:pPr>
            <a:r>
              <a:rPr lang="id" sz="1500">
                <a:solidFill>
                  <a:srgbClr val="434343"/>
                </a:solidFill>
              </a:rPr>
              <a:t>orang dengan anggota keluarga 4 ke bawah cenderung tidak membeli</a:t>
            </a:r>
            <a:endParaRPr sz="1500">
              <a:solidFill>
                <a:srgbClr val="434343"/>
              </a:solidFill>
            </a:endParaRPr>
          </a:p>
        </p:txBody>
      </p:sp>
      <p:sp>
        <p:nvSpPr>
          <p:cNvPr id="290" name="Google Shape;290;p38"/>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Family Members</a:t>
            </a:r>
            <a:endParaRPr sz="2000"/>
          </a:p>
        </p:txBody>
      </p:sp>
      <p:pic>
        <p:nvPicPr>
          <p:cNvPr id="291" name="Google Shape;291;p38"/>
          <p:cNvPicPr preferRelativeResize="0"/>
          <p:nvPr/>
        </p:nvPicPr>
        <p:blipFill>
          <a:blip r:embed="rId3">
            <a:alphaModFix/>
          </a:blip>
          <a:stretch>
            <a:fillRect/>
          </a:stretch>
        </p:blipFill>
        <p:spPr>
          <a:xfrm>
            <a:off x="321163" y="898600"/>
            <a:ext cx="3571875" cy="3686175"/>
          </a:xfrm>
          <a:prstGeom prst="rect">
            <a:avLst/>
          </a:prstGeom>
          <a:noFill/>
          <a:ln>
            <a:noFill/>
          </a:ln>
        </p:spPr>
      </p:pic>
      <p:pic>
        <p:nvPicPr>
          <p:cNvPr id="292" name="Google Shape;292;p38"/>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293" name="Google Shape;293;p38"/>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“Umur 30, anak paling dah 2, istri 1, babysitter 1, grouped insurance lebih murah, masuk akal”</a:t>
            </a:r>
            <a:endParaRPr i="1" sz="1200">
              <a:solidFill>
                <a:srgbClr val="434343"/>
              </a:solidFill>
              <a:latin typeface="Nunito"/>
              <a:ea typeface="Nunito"/>
              <a:cs typeface="Nunito"/>
              <a:sym typeface="Nunito"/>
            </a:endParaRPr>
          </a:p>
        </p:txBody>
      </p:sp>
      <p:pic>
        <p:nvPicPr>
          <p:cNvPr id="294" name="Google Shape;294;p38"/>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txBox="1"/>
          <p:nvPr>
            <p:ph idx="4294967295" type="body"/>
          </p:nvPr>
        </p:nvSpPr>
        <p:spPr>
          <a:xfrm>
            <a:off x="4316875" y="898600"/>
            <a:ext cx="4231200" cy="17655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Pengguna travel insurance terbanyak adalah orang yang berkerja di private sector / self-employed, dimana pendapatannya lebih besar dari government.</a:t>
            </a:r>
            <a:endParaRPr sz="1500">
              <a:solidFill>
                <a:srgbClr val="434343"/>
              </a:solidFill>
            </a:endParaRPr>
          </a:p>
        </p:txBody>
      </p:sp>
      <p:sp>
        <p:nvSpPr>
          <p:cNvPr id="301" name="Google Shape;301;p39"/>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Employment Type</a:t>
            </a:r>
            <a:endParaRPr sz="2000"/>
          </a:p>
        </p:txBody>
      </p:sp>
      <p:pic>
        <p:nvPicPr>
          <p:cNvPr id="302" name="Google Shape;302;p39"/>
          <p:cNvPicPr preferRelativeResize="0"/>
          <p:nvPr/>
        </p:nvPicPr>
        <p:blipFill>
          <a:blip r:embed="rId3">
            <a:alphaModFix/>
          </a:blip>
          <a:stretch>
            <a:fillRect/>
          </a:stretch>
        </p:blipFill>
        <p:spPr>
          <a:xfrm>
            <a:off x="193275" y="1324313"/>
            <a:ext cx="4038600" cy="2714625"/>
          </a:xfrm>
          <a:prstGeom prst="rect">
            <a:avLst/>
          </a:prstGeom>
          <a:noFill/>
          <a:ln>
            <a:noFill/>
          </a:ln>
        </p:spPr>
      </p:pic>
      <p:pic>
        <p:nvPicPr>
          <p:cNvPr id="303" name="Google Shape;303;p39"/>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04" name="Google Shape;304;p39"/>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“Namanya juga abdi negara, emang biasanya kecil kan gajinya? Kalo baru menjabat”</a:t>
            </a:r>
            <a:endParaRPr i="1" sz="1200">
              <a:solidFill>
                <a:srgbClr val="434343"/>
              </a:solidFill>
              <a:latin typeface="Nunito"/>
              <a:ea typeface="Nunito"/>
              <a:cs typeface="Nunito"/>
              <a:sym typeface="Nunito"/>
            </a:endParaRPr>
          </a:p>
        </p:txBody>
      </p:sp>
      <p:pic>
        <p:nvPicPr>
          <p:cNvPr id="305" name="Google Shape;305;p39"/>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txBox="1"/>
          <p:nvPr>
            <p:ph idx="4294967295" type="body"/>
          </p:nvPr>
        </p:nvSpPr>
        <p:spPr>
          <a:xfrm>
            <a:off x="4274375" y="1155650"/>
            <a:ext cx="4231200" cy="20262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Orang-orang berpendidikan mungkin punya pengetahuan dan kesadaran lebih sehingga membeli. Namun, mungkin juga mereka menjadi ignorance karena merasa bisa menanggung resiko.</a:t>
            </a:r>
            <a:endParaRPr sz="1500">
              <a:solidFill>
                <a:srgbClr val="434343"/>
              </a:solidFill>
            </a:endParaRPr>
          </a:p>
          <a:p>
            <a:pPr indent="0" lvl="0" marL="0" rtl="0" algn="just">
              <a:spcBef>
                <a:spcPts val="0"/>
              </a:spcBef>
              <a:spcAft>
                <a:spcPts val="0"/>
              </a:spcAft>
              <a:buNone/>
            </a:pPr>
            <a:r>
              <a:t/>
            </a:r>
            <a:endParaRPr sz="1600"/>
          </a:p>
        </p:txBody>
      </p:sp>
      <p:sp>
        <p:nvSpPr>
          <p:cNvPr id="312" name="Google Shape;312;p40"/>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Graduate / Not</a:t>
            </a:r>
            <a:endParaRPr sz="2000"/>
          </a:p>
        </p:txBody>
      </p:sp>
      <p:pic>
        <p:nvPicPr>
          <p:cNvPr id="313" name="Google Shape;313;p40"/>
          <p:cNvPicPr preferRelativeResize="0"/>
          <p:nvPr/>
        </p:nvPicPr>
        <p:blipFill>
          <a:blip r:embed="rId3">
            <a:alphaModFix/>
          </a:blip>
          <a:stretch>
            <a:fillRect/>
          </a:stretch>
        </p:blipFill>
        <p:spPr>
          <a:xfrm>
            <a:off x="159575" y="1376475"/>
            <a:ext cx="4114800" cy="2724150"/>
          </a:xfrm>
          <a:prstGeom prst="rect">
            <a:avLst/>
          </a:prstGeom>
          <a:noFill/>
          <a:ln>
            <a:noFill/>
          </a:ln>
        </p:spPr>
      </p:pic>
      <p:pic>
        <p:nvPicPr>
          <p:cNvPr id="314" name="Google Shape;314;p40"/>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15" name="Google Shape;315;p40"/>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“Bener kata pak Nadiem, teknologi dan pengetahuan bagai pisau bermata 2”</a:t>
            </a:r>
            <a:endParaRPr i="1" sz="1200">
              <a:solidFill>
                <a:srgbClr val="434343"/>
              </a:solidFill>
              <a:latin typeface="Nunito"/>
              <a:ea typeface="Nunito"/>
              <a:cs typeface="Nunito"/>
              <a:sym typeface="Nunito"/>
            </a:endParaRPr>
          </a:p>
        </p:txBody>
      </p:sp>
      <p:pic>
        <p:nvPicPr>
          <p:cNvPr id="316" name="Google Shape;316;p40"/>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322" name="Google Shape;322;p41"/>
          <p:cNvSpPr txBox="1"/>
          <p:nvPr>
            <p:ph idx="4294967295" type="body"/>
          </p:nvPr>
        </p:nvSpPr>
        <p:spPr>
          <a:xfrm>
            <a:off x="4345225" y="1381225"/>
            <a:ext cx="4231200" cy="13239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Pengidap penyakit bawaan cenderung punya kesadaran lebih untuk menggunakan perlindungan asuransi meskipun tidak signifikan.</a:t>
            </a:r>
            <a:endParaRPr sz="1500">
              <a:solidFill>
                <a:srgbClr val="434343"/>
              </a:solidFill>
            </a:endParaRPr>
          </a:p>
          <a:p>
            <a:pPr indent="0" lvl="0" marL="0" rtl="0" algn="just">
              <a:spcBef>
                <a:spcPts val="0"/>
              </a:spcBef>
              <a:spcAft>
                <a:spcPts val="0"/>
              </a:spcAft>
              <a:buNone/>
            </a:pPr>
            <a:r>
              <a:t/>
            </a:r>
            <a:endParaRPr sz="1500">
              <a:solidFill>
                <a:srgbClr val="434343"/>
              </a:solidFill>
            </a:endParaRPr>
          </a:p>
        </p:txBody>
      </p:sp>
      <p:sp>
        <p:nvSpPr>
          <p:cNvPr id="323" name="Google Shape;323;p41"/>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Chronic Diseases</a:t>
            </a:r>
            <a:endParaRPr sz="2000"/>
          </a:p>
        </p:txBody>
      </p:sp>
      <p:pic>
        <p:nvPicPr>
          <p:cNvPr id="324" name="Google Shape;324;p41"/>
          <p:cNvPicPr preferRelativeResize="0"/>
          <p:nvPr/>
        </p:nvPicPr>
        <p:blipFill>
          <a:blip r:embed="rId3">
            <a:alphaModFix/>
          </a:blip>
          <a:stretch>
            <a:fillRect/>
          </a:stretch>
        </p:blipFill>
        <p:spPr>
          <a:xfrm>
            <a:off x="168775" y="1381225"/>
            <a:ext cx="4038600" cy="2714625"/>
          </a:xfrm>
          <a:prstGeom prst="rect">
            <a:avLst/>
          </a:prstGeom>
          <a:noFill/>
          <a:ln>
            <a:noFill/>
          </a:ln>
        </p:spPr>
      </p:pic>
      <p:pic>
        <p:nvPicPr>
          <p:cNvPr id="325" name="Google Shape;325;p41"/>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26" name="Google Shape;326;p41"/>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“Namanya juga manusia, belom sakit, belom butuh.”</a:t>
            </a:r>
            <a:endParaRPr i="1" sz="1200">
              <a:solidFill>
                <a:srgbClr val="434343"/>
              </a:solidFill>
              <a:latin typeface="Nunito"/>
              <a:ea typeface="Nunito"/>
              <a:cs typeface="Nunito"/>
              <a:sym typeface="Nunito"/>
            </a:endParaRPr>
          </a:p>
        </p:txBody>
      </p:sp>
      <p:pic>
        <p:nvPicPr>
          <p:cNvPr id="327" name="Google Shape;327;p41"/>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109" name="Google Shape;109;p24"/>
          <p:cNvSpPr txBox="1"/>
          <p:nvPr/>
        </p:nvSpPr>
        <p:spPr>
          <a:xfrm>
            <a:off x="499025" y="1961997"/>
            <a:ext cx="1489200" cy="56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Bagus Maulidika Roufi</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Team Leader</a:t>
            </a:r>
            <a:endParaRPr sz="800">
              <a:solidFill>
                <a:schemeClr val="lt1"/>
              </a:solidFill>
              <a:latin typeface="Nunito"/>
              <a:ea typeface="Nunito"/>
              <a:cs typeface="Nunito"/>
              <a:sym typeface="Nunito"/>
            </a:endParaRPr>
          </a:p>
          <a:p>
            <a:pPr indent="0" lvl="0" marL="0" rtl="0" algn="ctr">
              <a:spcBef>
                <a:spcPts val="0"/>
              </a:spcBef>
              <a:spcAft>
                <a:spcPts val="0"/>
              </a:spcAft>
              <a:buClr>
                <a:srgbClr val="000000"/>
              </a:buClr>
              <a:buSzPts val="1200"/>
              <a:buFont typeface="Arial"/>
              <a:buNone/>
            </a:pPr>
            <a:r>
              <a:rPr lang="id" sz="800">
                <a:solidFill>
                  <a:schemeClr val="lt1"/>
                </a:solidFill>
                <a:latin typeface="Nunito"/>
                <a:ea typeface="Nunito"/>
                <a:cs typeface="Nunito"/>
                <a:sym typeface="Nunito"/>
              </a:rPr>
              <a:t>Data Scientist</a:t>
            </a:r>
            <a:endParaRPr sz="800">
              <a:solidFill>
                <a:schemeClr val="lt1"/>
              </a:solidFill>
              <a:latin typeface="Nunito"/>
              <a:ea typeface="Nunito"/>
              <a:cs typeface="Nunito"/>
              <a:sym typeface="Nunito"/>
            </a:endParaRPr>
          </a:p>
        </p:txBody>
      </p:sp>
      <p:sp>
        <p:nvSpPr>
          <p:cNvPr id="110" name="Google Shape;110;p24"/>
          <p:cNvSpPr txBox="1"/>
          <p:nvPr/>
        </p:nvSpPr>
        <p:spPr>
          <a:xfrm>
            <a:off x="1150800" y="3857763"/>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Irfan Divi Zianka</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Data Scientist</a:t>
            </a:r>
            <a:endParaRPr b="0" i="0" sz="1400" u="none" cap="none" strike="noStrike">
              <a:solidFill>
                <a:schemeClr val="lt1"/>
              </a:solidFill>
              <a:latin typeface="Nunito"/>
              <a:ea typeface="Nunito"/>
              <a:cs typeface="Nunito"/>
              <a:sym typeface="Nunit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sp>
        <p:nvSpPr>
          <p:cNvPr id="111" name="Google Shape;111;p24"/>
          <p:cNvSpPr txBox="1"/>
          <p:nvPr/>
        </p:nvSpPr>
        <p:spPr>
          <a:xfrm>
            <a:off x="3511875" y="351838"/>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Muthia Shofi Arrasyi</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Data Scientist</a:t>
            </a:r>
            <a:endParaRPr b="0" i="0" sz="1400" u="none" cap="none" strike="noStrike">
              <a:solidFill>
                <a:schemeClr val="lt1"/>
              </a:solidFill>
              <a:latin typeface="Nunito"/>
              <a:ea typeface="Nunito"/>
              <a:cs typeface="Nunito"/>
              <a:sym typeface="Nunit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sp>
        <p:nvSpPr>
          <p:cNvPr id="112" name="Google Shape;112;p24"/>
          <p:cNvSpPr txBox="1"/>
          <p:nvPr/>
        </p:nvSpPr>
        <p:spPr>
          <a:xfrm>
            <a:off x="6431450" y="1961988"/>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Tristan Matias Natama</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Data Scientist</a:t>
            </a:r>
            <a:endParaRPr b="0" i="0" sz="1400" u="none" cap="none" strike="noStrike">
              <a:solidFill>
                <a:schemeClr val="lt1"/>
              </a:solidFill>
              <a:latin typeface="Nunito"/>
              <a:ea typeface="Nunito"/>
              <a:cs typeface="Nunito"/>
              <a:sym typeface="Nunit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pic>
        <p:nvPicPr>
          <p:cNvPr id="113" name="Google Shape;113;p24"/>
          <p:cNvPicPr preferRelativeResize="0"/>
          <p:nvPr/>
        </p:nvPicPr>
        <p:blipFill rotWithShape="1">
          <a:blip r:embed="rId3">
            <a:alphaModFix/>
          </a:blip>
          <a:srcRect b="19702" l="11538" r="11538" t="7458"/>
          <a:stretch/>
        </p:blipFill>
        <p:spPr>
          <a:xfrm>
            <a:off x="2640000" y="3470951"/>
            <a:ext cx="1350600" cy="1278900"/>
          </a:xfrm>
          <a:prstGeom prst="ellipse">
            <a:avLst/>
          </a:prstGeom>
          <a:noFill/>
          <a:ln>
            <a:noFill/>
          </a:ln>
        </p:spPr>
      </p:pic>
      <p:pic>
        <p:nvPicPr>
          <p:cNvPr id="114" name="Google Shape;114;p24"/>
          <p:cNvPicPr preferRelativeResize="0"/>
          <p:nvPr/>
        </p:nvPicPr>
        <p:blipFill>
          <a:blip r:embed="rId4">
            <a:alphaModFix/>
          </a:blip>
          <a:stretch>
            <a:fillRect/>
          </a:stretch>
        </p:blipFill>
        <p:spPr>
          <a:xfrm>
            <a:off x="1988213" y="1833688"/>
            <a:ext cx="1278900" cy="1278900"/>
          </a:xfrm>
          <a:prstGeom prst="ellipse">
            <a:avLst/>
          </a:prstGeom>
          <a:noFill/>
          <a:ln>
            <a:noFill/>
          </a:ln>
        </p:spPr>
      </p:pic>
      <p:pic>
        <p:nvPicPr>
          <p:cNvPr id="115" name="Google Shape;115;p24"/>
          <p:cNvPicPr preferRelativeResize="0"/>
          <p:nvPr/>
        </p:nvPicPr>
        <p:blipFill>
          <a:blip r:embed="rId5">
            <a:alphaModFix/>
          </a:blip>
          <a:stretch>
            <a:fillRect/>
          </a:stretch>
        </p:blipFill>
        <p:spPr>
          <a:xfrm>
            <a:off x="5152551" y="1833688"/>
            <a:ext cx="1278900" cy="1278900"/>
          </a:xfrm>
          <a:prstGeom prst="ellipse">
            <a:avLst/>
          </a:prstGeom>
          <a:noFill/>
          <a:ln>
            <a:noFill/>
          </a:ln>
        </p:spPr>
      </p:pic>
      <p:pic>
        <p:nvPicPr>
          <p:cNvPr id="116" name="Google Shape;116;p24"/>
          <p:cNvPicPr preferRelativeResize="0"/>
          <p:nvPr/>
        </p:nvPicPr>
        <p:blipFill rotWithShape="1">
          <a:blip r:embed="rId6">
            <a:alphaModFix/>
          </a:blip>
          <a:srcRect b="1330" l="19182" r="12599" t="30452"/>
          <a:stretch/>
        </p:blipFill>
        <p:spPr>
          <a:xfrm>
            <a:off x="3617013" y="712700"/>
            <a:ext cx="1278900" cy="1278900"/>
          </a:xfrm>
          <a:prstGeom prst="ellipse">
            <a:avLst/>
          </a:prstGeom>
          <a:noFill/>
          <a:ln>
            <a:noFill/>
          </a:ln>
        </p:spPr>
      </p:pic>
      <p:pic>
        <p:nvPicPr>
          <p:cNvPr id="117" name="Google Shape;117;p24"/>
          <p:cNvPicPr preferRelativeResize="0"/>
          <p:nvPr/>
        </p:nvPicPr>
        <p:blipFill>
          <a:blip r:embed="rId7">
            <a:alphaModFix/>
          </a:blip>
          <a:stretch>
            <a:fillRect/>
          </a:stretch>
        </p:blipFill>
        <p:spPr>
          <a:xfrm>
            <a:off x="4513100" y="3470950"/>
            <a:ext cx="1278900" cy="1278900"/>
          </a:xfrm>
          <a:prstGeom prst="ellipse">
            <a:avLst/>
          </a:prstGeom>
          <a:noFill/>
          <a:ln>
            <a:noFill/>
          </a:ln>
        </p:spPr>
      </p:pic>
      <p:sp>
        <p:nvSpPr>
          <p:cNvPr id="118" name="Google Shape;118;p24"/>
          <p:cNvSpPr txBox="1"/>
          <p:nvPr/>
        </p:nvSpPr>
        <p:spPr>
          <a:xfrm>
            <a:off x="5792000" y="3857763"/>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lang="id" sz="1200">
                <a:solidFill>
                  <a:schemeClr val="lt1"/>
                </a:solidFill>
                <a:latin typeface="Nunito"/>
                <a:ea typeface="Nunito"/>
                <a:cs typeface="Nunito"/>
                <a:sym typeface="Nunito"/>
              </a:rPr>
              <a:t>Rifki Muhammad</a:t>
            </a:r>
            <a:br>
              <a:rPr b="0" i="0" lang="id" sz="1400" u="none" cap="none" strike="noStrike">
                <a:solidFill>
                  <a:schemeClr val="lt1"/>
                </a:solidFill>
                <a:latin typeface="Nunito"/>
                <a:ea typeface="Nunito"/>
                <a:cs typeface="Nunito"/>
                <a:sym typeface="Nunito"/>
              </a:rPr>
            </a:br>
            <a:r>
              <a:rPr lang="id" sz="800">
                <a:solidFill>
                  <a:schemeClr val="lt1"/>
                </a:solidFill>
                <a:latin typeface="Nunito"/>
                <a:ea typeface="Nunito"/>
                <a:cs typeface="Nunito"/>
                <a:sym typeface="Nunito"/>
              </a:rPr>
              <a:t>Data Scientist</a:t>
            </a:r>
            <a:endParaRPr b="0" i="0" sz="1400" u="none" cap="none" strike="noStrike">
              <a:solidFill>
                <a:schemeClr val="lt1"/>
              </a:solidFill>
              <a:latin typeface="Nunito"/>
              <a:ea typeface="Nunito"/>
              <a:cs typeface="Nunito"/>
              <a:sym typeface="Nunit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Nunito"/>
              <a:ea typeface="Nunito"/>
              <a:cs typeface="Nunito"/>
              <a:sym typeface="Nunito"/>
            </a:endParaRPr>
          </a:p>
        </p:txBody>
      </p:sp>
      <p:pic>
        <p:nvPicPr>
          <p:cNvPr id="119" name="Google Shape;119;p24"/>
          <p:cNvPicPr preferRelativeResize="0"/>
          <p:nvPr/>
        </p:nvPicPr>
        <p:blipFill>
          <a:blip r:embed="rId8">
            <a:alphaModFix/>
          </a:blip>
          <a:stretch>
            <a:fillRect/>
          </a:stretch>
        </p:blipFill>
        <p:spPr>
          <a:xfrm>
            <a:off x="3181138" y="2059750"/>
            <a:ext cx="2057400" cy="134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
                                        <p:tgtEl>
                                          <p:spTgt spid="119"/>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
                                        <p:tgtEl>
                                          <p:spTgt spid="109"/>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
                                        <p:tgtEl>
                                          <p:spTgt spid="111"/>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
                                        <p:tgtEl>
                                          <p:spTgt spid="112"/>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
                                        <p:tgtEl>
                                          <p:spTgt spid="1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2"/>
          <p:cNvSpPr txBox="1"/>
          <p:nvPr>
            <p:ph idx="4294967295" type="body"/>
          </p:nvPr>
        </p:nvSpPr>
        <p:spPr>
          <a:xfrm>
            <a:off x="4359400" y="1304350"/>
            <a:ext cx="4231200" cy="17355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Sering menggunakan transportasi udara cenderung membuat orang lebih paham dan aware akan resiko yang ditanggung sehingga membeli asuransi</a:t>
            </a:r>
            <a:endParaRPr sz="1500">
              <a:solidFill>
                <a:srgbClr val="434343"/>
              </a:solidFill>
            </a:endParaRPr>
          </a:p>
          <a:p>
            <a:pPr indent="0" lvl="0" marL="457200" rtl="0" algn="just">
              <a:spcBef>
                <a:spcPts val="0"/>
              </a:spcBef>
              <a:spcAft>
                <a:spcPts val="0"/>
              </a:spcAft>
              <a:buNone/>
            </a:pPr>
            <a:r>
              <a:t/>
            </a:r>
            <a:endParaRPr sz="1500">
              <a:solidFill>
                <a:srgbClr val="434343"/>
              </a:solidFill>
            </a:endParaRPr>
          </a:p>
          <a:p>
            <a:pPr indent="0" lvl="0" marL="0" rtl="0" algn="just">
              <a:spcBef>
                <a:spcPts val="0"/>
              </a:spcBef>
              <a:spcAft>
                <a:spcPts val="0"/>
              </a:spcAft>
              <a:buNone/>
            </a:pPr>
            <a:r>
              <a:t/>
            </a:r>
            <a:endParaRPr sz="1500">
              <a:solidFill>
                <a:srgbClr val="434343"/>
              </a:solidFill>
            </a:endParaRPr>
          </a:p>
        </p:txBody>
      </p:sp>
      <p:pic>
        <p:nvPicPr>
          <p:cNvPr id="334" name="Google Shape;334;p42"/>
          <p:cNvPicPr preferRelativeResize="0"/>
          <p:nvPr/>
        </p:nvPicPr>
        <p:blipFill>
          <a:blip r:embed="rId3">
            <a:alphaModFix/>
          </a:blip>
          <a:stretch>
            <a:fillRect/>
          </a:stretch>
        </p:blipFill>
        <p:spPr>
          <a:xfrm>
            <a:off x="157713" y="1304338"/>
            <a:ext cx="4124325" cy="2676525"/>
          </a:xfrm>
          <a:prstGeom prst="rect">
            <a:avLst/>
          </a:prstGeom>
          <a:noFill/>
          <a:ln>
            <a:noFill/>
          </a:ln>
        </p:spPr>
      </p:pic>
      <p:sp>
        <p:nvSpPr>
          <p:cNvPr id="335" name="Google Shape;335;p42"/>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Frequent Flyer</a:t>
            </a:r>
            <a:endParaRPr sz="2000"/>
          </a:p>
        </p:txBody>
      </p:sp>
      <p:pic>
        <p:nvPicPr>
          <p:cNvPr id="336" name="Google Shape;336;p42"/>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37" name="Google Shape;337;p42"/>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“Yaaa saya si naik pesawat cuma pas lebaran jadi add on bagasi aja”</a:t>
            </a:r>
            <a:endParaRPr i="1" sz="1200">
              <a:solidFill>
                <a:srgbClr val="434343"/>
              </a:solidFill>
              <a:latin typeface="Nunito"/>
              <a:ea typeface="Nunito"/>
              <a:cs typeface="Nunito"/>
              <a:sym typeface="Nunito"/>
            </a:endParaRPr>
          </a:p>
        </p:txBody>
      </p:sp>
      <p:pic>
        <p:nvPicPr>
          <p:cNvPr id="338" name="Google Shape;338;p42"/>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p:nvPr/>
        </p:nvSpPr>
        <p:spPr>
          <a:xfrm>
            <a:off x="0" y="-25"/>
            <a:ext cx="9144000" cy="5143500"/>
          </a:xfrm>
          <a:prstGeom prst="rect">
            <a:avLst/>
          </a:prstGeom>
          <a:gradFill>
            <a:gsLst>
              <a:gs pos="0">
                <a:srgbClr val="D3D1E7"/>
              </a:gs>
              <a:gs pos="100000">
                <a:srgbClr val="9D93B1"/>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txBox="1"/>
          <p:nvPr>
            <p:ph idx="4294967295" type="body"/>
          </p:nvPr>
        </p:nvSpPr>
        <p:spPr>
          <a:xfrm>
            <a:off x="4359400" y="1400275"/>
            <a:ext cx="4417500" cy="1171500"/>
          </a:xfrm>
          <a:prstGeom prst="rect">
            <a:avLst/>
          </a:prstGeom>
          <a:noFill/>
          <a:ln>
            <a:noFill/>
          </a:ln>
        </p:spPr>
        <p:txBody>
          <a:bodyPr anchorCtr="0" anchor="ctr" bIns="0" lIns="0" spcFirstLastPara="1" rIns="0" wrap="square" tIns="0">
            <a:noAutofit/>
          </a:bodyPr>
          <a:lstStyle/>
          <a:p>
            <a:pPr indent="-323850" lvl="0" marL="457200" rtl="0" algn="just">
              <a:spcBef>
                <a:spcPts val="0"/>
              </a:spcBef>
              <a:spcAft>
                <a:spcPts val="0"/>
              </a:spcAft>
              <a:buClr>
                <a:srgbClr val="434343"/>
              </a:buClr>
              <a:buSzPts val="1500"/>
              <a:buChar char="➢"/>
            </a:pPr>
            <a:r>
              <a:rPr lang="id" sz="1500">
                <a:solidFill>
                  <a:srgbClr val="434343"/>
                </a:solidFill>
              </a:rPr>
              <a:t>Faktor resiko penerbangan international yang lebih besar cenderung membuat orang aware dalam membeli travel insurance</a:t>
            </a:r>
            <a:endParaRPr sz="1500">
              <a:solidFill>
                <a:srgbClr val="434343"/>
              </a:solidFill>
            </a:endParaRPr>
          </a:p>
          <a:p>
            <a:pPr indent="0" lvl="0" marL="457200" rtl="0" algn="just">
              <a:spcBef>
                <a:spcPts val="0"/>
              </a:spcBef>
              <a:spcAft>
                <a:spcPts val="0"/>
              </a:spcAft>
              <a:buNone/>
            </a:pPr>
            <a:r>
              <a:t/>
            </a:r>
            <a:endParaRPr sz="1500">
              <a:solidFill>
                <a:srgbClr val="434343"/>
              </a:solidFill>
            </a:endParaRPr>
          </a:p>
        </p:txBody>
      </p:sp>
      <p:sp>
        <p:nvSpPr>
          <p:cNvPr id="345" name="Google Shape;345;p43"/>
          <p:cNvSpPr txBox="1"/>
          <p:nvPr>
            <p:ph idx="4294967295" type="title"/>
          </p:nvPr>
        </p:nvSpPr>
        <p:spPr>
          <a:xfrm>
            <a:off x="799750" y="375100"/>
            <a:ext cx="4543500" cy="5235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Ever Travelled Abroad?</a:t>
            </a:r>
            <a:endParaRPr sz="2000"/>
          </a:p>
        </p:txBody>
      </p:sp>
      <p:pic>
        <p:nvPicPr>
          <p:cNvPr id="346" name="Google Shape;346;p43"/>
          <p:cNvPicPr preferRelativeResize="0"/>
          <p:nvPr/>
        </p:nvPicPr>
        <p:blipFill>
          <a:blip r:embed="rId3">
            <a:alphaModFix/>
          </a:blip>
          <a:stretch>
            <a:fillRect/>
          </a:stretch>
        </p:blipFill>
        <p:spPr>
          <a:xfrm>
            <a:off x="140200" y="1400275"/>
            <a:ext cx="4095750" cy="2676525"/>
          </a:xfrm>
          <a:prstGeom prst="rect">
            <a:avLst/>
          </a:prstGeom>
          <a:noFill/>
          <a:ln>
            <a:noFill/>
          </a:ln>
        </p:spPr>
      </p:pic>
      <p:pic>
        <p:nvPicPr>
          <p:cNvPr id="347" name="Google Shape;347;p43"/>
          <p:cNvPicPr preferRelativeResize="0"/>
          <p:nvPr/>
        </p:nvPicPr>
        <p:blipFill rotWithShape="1">
          <a:blip r:embed="rId4">
            <a:alphaModFix/>
          </a:blip>
          <a:srcRect b="0" l="0" r="0" t="0"/>
          <a:stretch/>
        </p:blipFill>
        <p:spPr>
          <a:xfrm>
            <a:off x="8232601" y="3608975"/>
            <a:ext cx="683900" cy="1397500"/>
          </a:xfrm>
          <a:prstGeom prst="rect">
            <a:avLst/>
          </a:prstGeom>
          <a:noFill/>
          <a:ln>
            <a:noFill/>
          </a:ln>
        </p:spPr>
      </p:pic>
      <p:sp>
        <p:nvSpPr>
          <p:cNvPr id="348" name="Google Shape;348;p43"/>
          <p:cNvSpPr/>
          <p:nvPr/>
        </p:nvSpPr>
        <p:spPr>
          <a:xfrm flipH="1">
            <a:off x="6345500" y="2571750"/>
            <a:ext cx="2571000" cy="1028700"/>
          </a:xfrm>
          <a:prstGeom prst="wedgeEllipseCallout">
            <a:avLst>
              <a:gd fmla="val -20833" name="adj1"/>
              <a:gd fmla="val 62500" name="adj2"/>
            </a:avLst>
          </a:prstGeom>
          <a:gradFill>
            <a:gsLst>
              <a:gs pos="0">
                <a:srgbClr val="EFDDA9"/>
              </a:gs>
              <a:gs pos="100000">
                <a:srgbClr val="D4AD4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id" sz="1200">
                <a:solidFill>
                  <a:srgbClr val="434343"/>
                </a:solidFill>
                <a:latin typeface="Nunito"/>
                <a:ea typeface="Nunito"/>
                <a:cs typeface="Nunito"/>
                <a:sym typeface="Nunito"/>
              </a:rPr>
              <a:t>“Duh ga pernah ke luar negeri, lagian domestik kan deket, aman lah”</a:t>
            </a:r>
            <a:endParaRPr i="1" sz="1200">
              <a:solidFill>
                <a:srgbClr val="434343"/>
              </a:solidFill>
              <a:latin typeface="Nunito"/>
              <a:ea typeface="Nunito"/>
              <a:cs typeface="Nunito"/>
              <a:sym typeface="Nunito"/>
            </a:endParaRPr>
          </a:p>
        </p:txBody>
      </p:sp>
      <p:pic>
        <p:nvPicPr>
          <p:cNvPr id="349" name="Google Shape;349;p43"/>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id">
                <a:solidFill>
                  <a:schemeClr val="accent5"/>
                </a:solidFill>
              </a:rPr>
              <a:t>3</a:t>
            </a:r>
            <a:r>
              <a:rPr lang="id">
                <a:solidFill>
                  <a:schemeClr val="accent5"/>
                </a:solidFill>
              </a:rPr>
              <a:t>.</a:t>
            </a:r>
            <a:endParaRPr>
              <a:solidFill>
                <a:schemeClr val="accent5"/>
              </a:solidFill>
            </a:endParaRPr>
          </a:p>
          <a:p>
            <a:pPr indent="0" lvl="0" marL="0" rtl="0" algn="l">
              <a:lnSpc>
                <a:spcPct val="90000"/>
              </a:lnSpc>
              <a:spcBef>
                <a:spcPts val="0"/>
              </a:spcBef>
              <a:spcAft>
                <a:spcPts val="0"/>
              </a:spcAft>
              <a:buSzPts val="4400"/>
              <a:buNone/>
            </a:pPr>
            <a:r>
              <a:rPr lang="id"/>
              <a:t>Modeling</a:t>
            </a:r>
            <a:endParaRPr/>
          </a:p>
        </p:txBody>
      </p:sp>
      <p:pic>
        <p:nvPicPr>
          <p:cNvPr id="355" name="Google Shape;355;p44"/>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p:nvPr/>
        </p:nvSpPr>
        <p:spPr>
          <a:xfrm>
            <a:off x="-29100" y="-75"/>
            <a:ext cx="9144000" cy="5143500"/>
          </a:xfrm>
          <a:prstGeom prst="rect">
            <a:avLst/>
          </a:prstGeom>
          <a:gradFill>
            <a:gsLst>
              <a:gs pos="0">
                <a:schemeClr val="accent1"/>
              </a:gs>
              <a:gs pos="100000">
                <a:schemeClr val="accent2"/>
              </a:gs>
            </a:gsLst>
            <a:path path="circle">
              <a:fillToRect l="100%" t="100%"/>
            </a:path>
            <a:tileRect b="-100%" r="-10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Data Processing</a:t>
            </a:r>
            <a:endParaRPr/>
          </a:p>
        </p:txBody>
      </p:sp>
      <p:sp>
        <p:nvSpPr>
          <p:cNvPr id="362" name="Google Shape;362;p4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363" name="Google Shape;363;p45"/>
          <p:cNvSpPr/>
          <p:nvPr/>
        </p:nvSpPr>
        <p:spPr>
          <a:xfrm>
            <a:off x="0" y="22948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45"/>
          <p:cNvSpPr/>
          <p:nvPr/>
        </p:nvSpPr>
        <p:spPr>
          <a:xfrm>
            <a:off x="0" y="22948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5" name="Google Shape;365;p45"/>
          <p:cNvGrpSpPr/>
          <p:nvPr/>
        </p:nvGrpSpPr>
        <p:grpSpPr>
          <a:xfrm>
            <a:off x="1786339" y="1627201"/>
            <a:ext cx="473400" cy="473400"/>
            <a:chOff x="1786339" y="1703401"/>
            <a:chExt cx="473400" cy="473400"/>
          </a:xfrm>
        </p:grpSpPr>
        <p:sp>
          <p:nvSpPr>
            <p:cNvPr id="366" name="Google Shape;366;p45"/>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67" name="Google Shape;367;p45"/>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1</a:t>
              </a:r>
              <a:endParaRPr b="0" i="0" sz="600" u="none" cap="none" strike="noStrike">
                <a:solidFill>
                  <a:schemeClr val="dk1"/>
                </a:solidFill>
                <a:latin typeface="Fredoka One"/>
                <a:ea typeface="Fredoka One"/>
                <a:cs typeface="Fredoka One"/>
                <a:sym typeface="Fredoka One"/>
              </a:endParaRPr>
            </a:p>
          </p:txBody>
        </p:sp>
      </p:grpSp>
      <p:grpSp>
        <p:nvGrpSpPr>
          <p:cNvPr id="368" name="Google Shape;368;p45"/>
          <p:cNvGrpSpPr/>
          <p:nvPr/>
        </p:nvGrpSpPr>
        <p:grpSpPr>
          <a:xfrm>
            <a:off x="3814414" y="1627201"/>
            <a:ext cx="473400" cy="473400"/>
            <a:chOff x="3814414" y="1703401"/>
            <a:chExt cx="473400" cy="473400"/>
          </a:xfrm>
        </p:grpSpPr>
        <p:sp>
          <p:nvSpPr>
            <p:cNvPr id="369" name="Google Shape;369;p45"/>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70" name="Google Shape;370;p45"/>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3</a:t>
              </a:r>
              <a:endParaRPr b="0" i="0" sz="600" u="none" cap="none" strike="noStrike">
                <a:solidFill>
                  <a:schemeClr val="dk1"/>
                </a:solidFill>
                <a:latin typeface="Fredoka One"/>
                <a:ea typeface="Fredoka One"/>
                <a:cs typeface="Fredoka One"/>
                <a:sym typeface="Fredoka One"/>
              </a:endParaRPr>
            </a:p>
          </p:txBody>
        </p:sp>
      </p:grpSp>
      <p:grpSp>
        <p:nvGrpSpPr>
          <p:cNvPr id="371" name="Google Shape;371;p45"/>
          <p:cNvGrpSpPr/>
          <p:nvPr/>
        </p:nvGrpSpPr>
        <p:grpSpPr>
          <a:xfrm>
            <a:off x="5842489" y="1627201"/>
            <a:ext cx="473400" cy="473400"/>
            <a:chOff x="5842489" y="1703401"/>
            <a:chExt cx="473400" cy="473400"/>
          </a:xfrm>
        </p:grpSpPr>
        <p:sp>
          <p:nvSpPr>
            <p:cNvPr id="372" name="Google Shape;372;p45"/>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73" name="Google Shape;373;p45"/>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5</a:t>
              </a:r>
              <a:endParaRPr b="0" i="0" sz="600" u="none" cap="none" strike="noStrike">
                <a:solidFill>
                  <a:schemeClr val="dk1"/>
                </a:solidFill>
                <a:latin typeface="Fredoka One"/>
                <a:ea typeface="Fredoka One"/>
                <a:cs typeface="Fredoka One"/>
                <a:sym typeface="Fredoka One"/>
              </a:endParaRPr>
            </a:p>
          </p:txBody>
        </p:sp>
      </p:grpSp>
      <p:grpSp>
        <p:nvGrpSpPr>
          <p:cNvPr id="374" name="Google Shape;374;p45"/>
          <p:cNvGrpSpPr/>
          <p:nvPr/>
        </p:nvGrpSpPr>
        <p:grpSpPr>
          <a:xfrm>
            <a:off x="6880814" y="3500100"/>
            <a:ext cx="473400" cy="473400"/>
            <a:chOff x="6880814" y="3576300"/>
            <a:chExt cx="473400" cy="473400"/>
          </a:xfrm>
        </p:grpSpPr>
        <p:sp>
          <p:nvSpPr>
            <p:cNvPr id="375" name="Google Shape;375;p45"/>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76" name="Google Shape;376;p45"/>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6</a:t>
              </a:r>
              <a:endParaRPr b="0" i="0" sz="600" u="none" cap="none" strike="noStrike">
                <a:solidFill>
                  <a:schemeClr val="dk1"/>
                </a:solidFill>
                <a:latin typeface="Fredoka One"/>
                <a:ea typeface="Fredoka One"/>
                <a:cs typeface="Fredoka One"/>
                <a:sym typeface="Fredoka One"/>
              </a:endParaRPr>
            </a:p>
          </p:txBody>
        </p:sp>
      </p:grpSp>
      <p:grpSp>
        <p:nvGrpSpPr>
          <p:cNvPr id="377" name="Google Shape;377;p45"/>
          <p:cNvGrpSpPr/>
          <p:nvPr/>
        </p:nvGrpSpPr>
        <p:grpSpPr>
          <a:xfrm>
            <a:off x="4852739" y="3500100"/>
            <a:ext cx="473400" cy="473400"/>
            <a:chOff x="4852739" y="3576300"/>
            <a:chExt cx="473400" cy="473400"/>
          </a:xfrm>
        </p:grpSpPr>
        <p:sp>
          <p:nvSpPr>
            <p:cNvPr id="378" name="Google Shape;378;p45"/>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79" name="Google Shape;379;p45"/>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4</a:t>
              </a:r>
              <a:endParaRPr b="0" i="0" sz="600" u="none" cap="none" strike="noStrike">
                <a:solidFill>
                  <a:schemeClr val="dk1"/>
                </a:solidFill>
                <a:latin typeface="Fredoka One"/>
                <a:ea typeface="Fredoka One"/>
                <a:cs typeface="Fredoka One"/>
                <a:sym typeface="Fredoka One"/>
              </a:endParaRPr>
            </a:p>
          </p:txBody>
        </p:sp>
      </p:grpSp>
      <p:grpSp>
        <p:nvGrpSpPr>
          <p:cNvPr id="380" name="Google Shape;380;p45"/>
          <p:cNvGrpSpPr/>
          <p:nvPr/>
        </p:nvGrpSpPr>
        <p:grpSpPr>
          <a:xfrm>
            <a:off x="2824664" y="3500100"/>
            <a:ext cx="473400" cy="473400"/>
            <a:chOff x="2824664" y="3576300"/>
            <a:chExt cx="473400" cy="473400"/>
          </a:xfrm>
        </p:grpSpPr>
        <p:sp>
          <p:nvSpPr>
            <p:cNvPr id="381" name="Google Shape;381;p45"/>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Fredoka One"/>
                <a:ea typeface="Fredoka One"/>
                <a:cs typeface="Fredoka One"/>
                <a:sym typeface="Fredoka One"/>
              </a:endParaRPr>
            </a:p>
          </p:txBody>
        </p:sp>
        <p:sp>
          <p:nvSpPr>
            <p:cNvPr id="382" name="Google Shape;382;p45"/>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id" sz="600" u="none" cap="none" strike="noStrike">
                  <a:solidFill>
                    <a:schemeClr val="dk1"/>
                  </a:solidFill>
                  <a:latin typeface="Fredoka One"/>
                  <a:ea typeface="Fredoka One"/>
                  <a:cs typeface="Fredoka One"/>
                  <a:sym typeface="Fredoka One"/>
                </a:rPr>
                <a:t>2</a:t>
              </a:r>
              <a:endParaRPr b="0" i="0" sz="600" u="none" cap="none" strike="noStrike">
                <a:solidFill>
                  <a:schemeClr val="dk1"/>
                </a:solidFill>
                <a:latin typeface="Fredoka One"/>
                <a:ea typeface="Fredoka One"/>
                <a:cs typeface="Fredoka One"/>
                <a:sym typeface="Fredoka One"/>
              </a:endParaRPr>
            </a:p>
          </p:txBody>
        </p:sp>
      </p:grpSp>
      <p:sp>
        <p:nvSpPr>
          <p:cNvPr id="383" name="Google Shape;383;p45"/>
          <p:cNvSpPr txBox="1"/>
          <p:nvPr/>
        </p:nvSpPr>
        <p:spPr>
          <a:xfrm>
            <a:off x="4007350" y="3904300"/>
            <a:ext cx="2164200" cy="533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Feature Transformation</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Normalize feature</a:t>
            </a:r>
            <a:endParaRPr sz="1100">
              <a:solidFill>
                <a:schemeClr val="lt1"/>
              </a:solidFill>
              <a:latin typeface="Nunito"/>
              <a:ea typeface="Nunito"/>
              <a:cs typeface="Nunito"/>
              <a:sym typeface="Nunito"/>
            </a:endParaRPr>
          </a:p>
        </p:txBody>
      </p:sp>
      <p:sp>
        <p:nvSpPr>
          <p:cNvPr id="384" name="Google Shape;384;p45"/>
          <p:cNvSpPr txBox="1"/>
          <p:nvPr/>
        </p:nvSpPr>
        <p:spPr>
          <a:xfrm>
            <a:off x="940947" y="1079900"/>
            <a:ext cx="21642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Feature Selection</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Drop feature  ‘Unnamed: 0’</a:t>
            </a:r>
            <a:endParaRPr sz="1100">
              <a:solidFill>
                <a:schemeClr val="lt1"/>
              </a:solidFill>
              <a:latin typeface="Nunito"/>
              <a:ea typeface="Nunito"/>
              <a:cs typeface="Nunito"/>
              <a:sym typeface="Nunito"/>
            </a:endParaRPr>
          </a:p>
        </p:txBody>
      </p:sp>
      <p:sp>
        <p:nvSpPr>
          <p:cNvPr id="385" name="Google Shape;385;p45"/>
          <p:cNvSpPr txBox="1"/>
          <p:nvPr/>
        </p:nvSpPr>
        <p:spPr>
          <a:xfrm>
            <a:off x="5283598" y="1079900"/>
            <a:ext cx="15165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Data Split</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Data Train : Data Test = 80 : 20</a:t>
            </a:r>
            <a:endParaRPr sz="1100">
              <a:solidFill>
                <a:schemeClr val="lt1"/>
              </a:solidFill>
              <a:latin typeface="Nunito"/>
              <a:ea typeface="Nunito"/>
              <a:cs typeface="Nunito"/>
              <a:sym typeface="Nunito"/>
            </a:endParaRPr>
          </a:p>
        </p:txBody>
      </p:sp>
      <p:sp>
        <p:nvSpPr>
          <p:cNvPr id="386" name="Google Shape;386;p45"/>
          <p:cNvSpPr txBox="1"/>
          <p:nvPr/>
        </p:nvSpPr>
        <p:spPr>
          <a:xfrm>
            <a:off x="2117575" y="3987400"/>
            <a:ext cx="1887600" cy="88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Feature Encoding</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Label Encoding</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Mengubah kategorikal string menjadi numerikal</a:t>
            </a:r>
            <a:endParaRPr sz="1100">
              <a:solidFill>
                <a:schemeClr val="lt1"/>
              </a:solidFill>
              <a:latin typeface="Nunito"/>
              <a:ea typeface="Nunito"/>
              <a:cs typeface="Nunito"/>
              <a:sym typeface="Nunito"/>
            </a:endParaRPr>
          </a:p>
        </p:txBody>
      </p:sp>
      <p:sp>
        <p:nvSpPr>
          <p:cNvPr id="387" name="Google Shape;387;p45"/>
          <p:cNvSpPr txBox="1"/>
          <p:nvPr/>
        </p:nvSpPr>
        <p:spPr>
          <a:xfrm>
            <a:off x="3407930" y="10799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Feature Extraction</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Tidak dilakukan</a:t>
            </a:r>
            <a:endParaRPr sz="1100">
              <a:solidFill>
                <a:schemeClr val="lt1"/>
              </a:solidFill>
              <a:latin typeface="Nunito"/>
              <a:ea typeface="Nunito"/>
              <a:cs typeface="Nunito"/>
              <a:sym typeface="Nunito"/>
            </a:endParaRPr>
          </a:p>
        </p:txBody>
      </p:sp>
      <p:sp>
        <p:nvSpPr>
          <p:cNvPr id="388" name="Google Shape;388;p45"/>
          <p:cNvSpPr txBox="1"/>
          <p:nvPr/>
        </p:nvSpPr>
        <p:spPr>
          <a:xfrm>
            <a:off x="5835476" y="3987400"/>
            <a:ext cx="25641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lang="id" sz="1100">
                <a:solidFill>
                  <a:schemeClr val="lt1"/>
                </a:solidFill>
                <a:latin typeface="Nunito"/>
                <a:ea typeface="Nunito"/>
                <a:cs typeface="Nunito"/>
                <a:sym typeface="Nunito"/>
              </a:rPr>
              <a:t>Class Imbalance</a:t>
            </a:r>
            <a:endParaRPr b="1" sz="1100">
              <a:solidFill>
                <a:schemeClr val="lt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900"/>
              <a:buFont typeface="Arial"/>
              <a:buNone/>
            </a:pPr>
            <a:r>
              <a:rPr lang="id" sz="1100">
                <a:solidFill>
                  <a:schemeClr val="lt1"/>
                </a:solidFill>
                <a:latin typeface="Nunito"/>
                <a:ea typeface="Nunito"/>
                <a:cs typeface="Nunito"/>
                <a:sym typeface="Nunito"/>
              </a:rPr>
              <a:t>Class Imbalance menggunakan undersampling</a:t>
            </a:r>
            <a:endParaRPr sz="1100">
              <a:solidFill>
                <a:schemeClr val="lt1"/>
              </a:solidFill>
              <a:latin typeface="Nunito"/>
              <a:ea typeface="Nunito"/>
              <a:cs typeface="Nunito"/>
              <a:sym typeface="Nunito"/>
            </a:endParaRPr>
          </a:p>
        </p:txBody>
      </p:sp>
      <p:pic>
        <p:nvPicPr>
          <p:cNvPr id="389" name="Google Shape;389;p45"/>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
                                        <p:tgtEl>
                                          <p:spTgt spid="384"/>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
                                        <p:tgtEl>
                                          <p:spTgt spid="386"/>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
                                        <p:tgtEl>
                                          <p:spTgt spid="387"/>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
                                        <p:tgtEl>
                                          <p:spTgt spid="377"/>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
                                        <p:tgtEl>
                                          <p:spTgt spid="3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
                                        <p:tgtEl>
                                          <p:spTgt spid="38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path path="circle">
            <a:fillToRect l="100%" t="100%"/>
          </a:path>
          <a:tileRect b="-100%" r="-100%"/>
        </a:gradFill>
      </p:bgPr>
    </p:bg>
    <p:spTree>
      <p:nvGrpSpPr>
        <p:cNvPr id="393" name="Shape 393"/>
        <p:cNvGrpSpPr/>
        <p:nvPr/>
      </p:nvGrpSpPr>
      <p:grpSpPr>
        <a:xfrm>
          <a:off x="0" y="0"/>
          <a:ext cx="0" cy="0"/>
          <a:chOff x="0" y="0"/>
          <a:chExt cx="0" cy="0"/>
        </a:xfrm>
      </p:grpSpPr>
      <p:sp>
        <p:nvSpPr>
          <p:cNvPr id="394" name="Google Shape;394;p46"/>
          <p:cNvSpPr txBox="1"/>
          <p:nvPr>
            <p:ph type="title"/>
          </p:nvPr>
        </p:nvSpPr>
        <p:spPr>
          <a:xfrm>
            <a:off x="799750" y="756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And tables to compare data</a:t>
            </a:r>
            <a:endParaRPr/>
          </a:p>
        </p:txBody>
      </p:sp>
      <p:sp>
        <p:nvSpPr>
          <p:cNvPr id="395" name="Google Shape;395;p4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graphicFrame>
        <p:nvGraphicFramePr>
          <p:cNvPr id="396" name="Google Shape;396;p46"/>
          <p:cNvGraphicFramePr/>
          <p:nvPr/>
        </p:nvGraphicFramePr>
        <p:xfrm>
          <a:off x="228600" y="609600"/>
          <a:ext cx="3000000" cy="3000000"/>
        </p:xfrm>
        <a:graphic>
          <a:graphicData uri="http://schemas.openxmlformats.org/drawingml/2006/table">
            <a:tbl>
              <a:tblPr>
                <a:noFill/>
                <a:tableStyleId>{6584DD06-C5AF-4A95-B8A4-DEF23A070EE0}</a:tableStyleId>
              </a:tblPr>
              <a:tblGrid>
                <a:gridCol w="1333725"/>
                <a:gridCol w="939175"/>
                <a:gridCol w="981025"/>
                <a:gridCol w="1088150"/>
                <a:gridCol w="1088150"/>
                <a:gridCol w="1088150"/>
                <a:gridCol w="770450"/>
                <a:gridCol w="653150"/>
                <a:gridCol w="641675"/>
              </a:tblGrid>
              <a:tr h="190500">
                <a:tc rowSpan="2">
                  <a:txBody>
                    <a:bodyPr/>
                    <a:lstStyle/>
                    <a:p>
                      <a:pPr indent="0" lvl="0" marL="0" rtl="0" algn="ctr">
                        <a:lnSpc>
                          <a:spcPct val="100000"/>
                        </a:lnSpc>
                        <a:spcBef>
                          <a:spcPts val="0"/>
                        </a:spcBef>
                        <a:spcAft>
                          <a:spcPts val="0"/>
                        </a:spcAft>
                        <a:buNone/>
                      </a:pPr>
                      <a:r>
                        <a:rPr lang="id" sz="1200"/>
                        <a:t>Model Name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gridSpan="8">
                  <a:txBody>
                    <a:bodyPr/>
                    <a:lstStyle/>
                    <a:p>
                      <a:pPr indent="0" lvl="0" marL="0" rtl="0" algn="ctr">
                        <a:lnSpc>
                          <a:spcPct val="100000"/>
                        </a:lnSpc>
                        <a:spcBef>
                          <a:spcPts val="0"/>
                        </a:spcBef>
                        <a:spcAft>
                          <a:spcPts val="0"/>
                        </a:spcAft>
                        <a:buNone/>
                      </a:pPr>
                      <a:r>
                        <a:rPr lang="id" sz="1200"/>
                        <a:t>Modeling with Balancing &amp; Hyperparameter</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solidFill>
                  </a:tcPr>
                </a:tc>
                <a:tc hMerge="1"/>
                <a:tc hMerge="1"/>
                <a:tc hMerge="1"/>
                <a:tc hMerge="1"/>
                <a:tc hMerge="1"/>
                <a:tc hMerge="1"/>
                <a:tc hMerge="1"/>
              </a:tr>
              <a:tr h="544800">
                <a:tc vMerge="1"/>
                <a:tc>
                  <a:txBody>
                    <a:bodyPr/>
                    <a:lstStyle/>
                    <a:p>
                      <a:pPr indent="0" lvl="0" marL="0" rtl="0" algn="ctr">
                        <a:lnSpc>
                          <a:spcPct val="100000"/>
                        </a:lnSpc>
                        <a:spcBef>
                          <a:spcPts val="0"/>
                        </a:spcBef>
                        <a:spcAft>
                          <a:spcPts val="0"/>
                        </a:spcAft>
                        <a:buNone/>
                      </a:pPr>
                      <a:r>
                        <a:rPr lang="id" sz="1200"/>
                        <a:t>Accuracy</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Recall</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Specificity</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Avg. Recall</a:t>
                      </a:r>
                      <a:endParaRPr sz="1200"/>
                    </a:p>
                    <a:p>
                      <a:pPr indent="0" lvl="0" marL="0" rtl="0" algn="ctr">
                        <a:lnSpc>
                          <a:spcPct val="100000"/>
                        </a:lnSpc>
                        <a:spcBef>
                          <a:spcPts val="0"/>
                        </a:spcBef>
                        <a:spcAft>
                          <a:spcPts val="0"/>
                        </a:spcAft>
                        <a:buNone/>
                      </a:pPr>
                      <a:r>
                        <a:rPr lang="id" sz="1200"/>
                        <a:t>(Test)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Avg.Recall</a:t>
                      </a:r>
                      <a:endParaRPr sz="1200"/>
                    </a:p>
                    <a:p>
                      <a:pPr indent="0" lvl="0" marL="0" rtl="0" algn="ctr">
                        <a:lnSpc>
                          <a:spcPct val="100000"/>
                        </a:lnSpc>
                        <a:spcBef>
                          <a:spcPts val="0"/>
                        </a:spcBef>
                        <a:spcAft>
                          <a:spcPts val="0"/>
                        </a:spcAft>
                        <a:buNone/>
                      </a:pPr>
                      <a:r>
                        <a:rPr lang="id" sz="1200"/>
                        <a:t>(Train)</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F1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Train</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lnSpc>
                          <a:spcPct val="100000"/>
                        </a:lnSpc>
                        <a:spcBef>
                          <a:spcPts val="0"/>
                        </a:spcBef>
                        <a:spcAft>
                          <a:spcPts val="0"/>
                        </a:spcAft>
                        <a:buNone/>
                      </a:pPr>
                      <a:r>
                        <a:rPr lang="id" sz="1200"/>
                        <a:t>Test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269450">
                <a:tc>
                  <a:txBody>
                    <a:bodyPr/>
                    <a:lstStyle/>
                    <a:p>
                      <a:pPr indent="0" lvl="0" marL="0" rtl="0" algn="ctr">
                        <a:lnSpc>
                          <a:spcPct val="100000"/>
                        </a:lnSpc>
                        <a:spcBef>
                          <a:spcPts val="0"/>
                        </a:spcBef>
                        <a:spcAft>
                          <a:spcPts val="0"/>
                        </a:spcAft>
                        <a:buNone/>
                      </a:pPr>
                      <a:r>
                        <a:rPr lang="id" sz="1200"/>
                        <a:t>Decision Tree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lnSpc>
                          <a:spcPct val="100000"/>
                        </a:lnSpc>
                        <a:spcBef>
                          <a:spcPts val="0"/>
                        </a:spcBef>
                        <a:spcAft>
                          <a:spcPts val="0"/>
                        </a:spcAft>
                        <a:buNone/>
                      </a:pPr>
                      <a:r>
                        <a:rPr lang="id" sz="1200"/>
                        <a:t>0.80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lnSpc>
                          <a:spcPct val="100000"/>
                        </a:lnSpc>
                        <a:spcBef>
                          <a:spcPts val="0"/>
                        </a:spcBef>
                        <a:spcAft>
                          <a:spcPts val="0"/>
                        </a:spcAft>
                        <a:buNone/>
                      </a:pPr>
                      <a:r>
                        <a:rPr lang="id" sz="1200"/>
                        <a:t>0.74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43600">
                <a:tc>
                  <a:txBody>
                    <a:bodyPr/>
                    <a:lstStyle/>
                    <a:p>
                      <a:pPr indent="0" lvl="0" marL="0" rtl="0" algn="ctr">
                        <a:lnSpc>
                          <a:spcPct val="100000"/>
                        </a:lnSpc>
                        <a:spcBef>
                          <a:spcPts val="0"/>
                        </a:spcBef>
                        <a:spcAft>
                          <a:spcPts val="0"/>
                        </a:spcAft>
                        <a:buNone/>
                      </a:pPr>
                      <a:r>
                        <a:rPr lang="id" sz="1200"/>
                        <a:t>Random Forest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0.57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1.00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 0.86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lnSpc>
                          <a:spcPct val="100000"/>
                        </a:lnSpc>
                        <a:spcBef>
                          <a:spcPts val="0"/>
                        </a:spcBef>
                        <a:spcAft>
                          <a:spcPts val="0"/>
                        </a:spcAft>
                        <a:buNone/>
                      </a:pPr>
                      <a:r>
                        <a:rPr lang="id" sz="1200"/>
                        <a:t>Catboost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0.83</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0.58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0.83</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lnSpc>
                          <a:spcPct val="100000"/>
                        </a:lnSpc>
                        <a:spcBef>
                          <a:spcPts val="0"/>
                        </a:spcBef>
                        <a:spcAft>
                          <a:spcPts val="0"/>
                        </a:spcAft>
                        <a:buNone/>
                      </a:pPr>
                      <a:r>
                        <a:rPr lang="id" sz="1200"/>
                        <a:t>Adaboost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0.83</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0.60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0.83</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ctr">
                        <a:lnSpc>
                          <a:spcPct val="100000"/>
                        </a:lnSpc>
                        <a:spcBef>
                          <a:spcPts val="0"/>
                        </a:spcBef>
                        <a:spcAft>
                          <a:spcPts val="0"/>
                        </a:spcAft>
                        <a:buNone/>
                      </a:pPr>
                      <a:r>
                        <a:rPr lang="id" sz="1200"/>
                        <a:t>Xgboost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lnSpc>
                          <a:spcPct val="100000"/>
                        </a:lnSpc>
                        <a:spcBef>
                          <a:spcPts val="0"/>
                        </a:spcBef>
                        <a:spcAft>
                          <a:spcPts val="0"/>
                        </a:spcAft>
                        <a:buNone/>
                      </a:pPr>
                      <a:r>
                        <a:rPr lang="id" sz="1200"/>
                        <a:t>0.84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0.57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1.00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0.72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0.90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id" sz="1200"/>
                        <a:t>0.84</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97" name="Google Shape;397;p46"/>
          <p:cNvSpPr txBox="1"/>
          <p:nvPr>
            <p:ph idx="4294967295" type="body"/>
          </p:nvPr>
        </p:nvSpPr>
        <p:spPr>
          <a:xfrm>
            <a:off x="228600" y="3670250"/>
            <a:ext cx="7149600" cy="799200"/>
          </a:xfrm>
          <a:prstGeom prst="rect">
            <a:avLst/>
          </a:prstGeom>
          <a:noFill/>
          <a:ln>
            <a:noFill/>
          </a:ln>
        </p:spPr>
        <p:txBody>
          <a:bodyPr anchorCtr="0" anchor="ctr" bIns="0" lIns="0" spcFirstLastPara="1" rIns="0" wrap="square" tIns="0">
            <a:noAutofit/>
          </a:bodyPr>
          <a:lstStyle/>
          <a:p>
            <a:pPr indent="-317500" lvl="0" marL="457200" rtl="0" algn="l">
              <a:spcBef>
                <a:spcPts val="0"/>
              </a:spcBef>
              <a:spcAft>
                <a:spcPts val="0"/>
              </a:spcAft>
              <a:buClr>
                <a:srgbClr val="434343"/>
              </a:buClr>
              <a:buSzPts val="1400"/>
              <a:buChar char="●"/>
            </a:pPr>
            <a:r>
              <a:rPr lang="id" sz="1400">
                <a:solidFill>
                  <a:srgbClr val="434343"/>
                </a:solidFill>
              </a:rPr>
              <a:t>Avg. Recall (Balanced Accuracy) = (Recall + Specificity)/2</a:t>
            </a:r>
            <a:endParaRPr sz="1400">
              <a:solidFill>
                <a:srgbClr val="434343"/>
              </a:solidFill>
            </a:endParaRPr>
          </a:p>
          <a:p>
            <a:pPr indent="-317500" lvl="0" marL="457200" rtl="0" algn="l">
              <a:spcBef>
                <a:spcPts val="0"/>
              </a:spcBef>
              <a:spcAft>
                <a:spcPts val="0"/>
              </a:spcAft>
              <a:buClr>
                <a:srgbClr val="434343"/>
              </a:buClr>
              <a:buSzPts val="1400"/>
              <a:buChar char="●"/>
            </a:pPr>
            <a:r>
              <a:rPr lang="id" sz="1400">
                <a:solidFill>
                  <a:srgbClr val="434343"/>
                </a:solidFill>
              </a:rPr>
              <a:t>Hyperparameter : criterion, max_features, max_depth, min_samples_split, min_samples_leaf, random_state</a:t>
            </a:r>
            <a:endParaRPr sz="1400">
              <a:solidFill>
                <a:srgbClr val="434343"/>
              </a:solidFill>
            </a:endParaRPr>
          </a:p>
        </p:txBody>
      </p:sp>
      <p:pic>
        <p:nvPicPr>
          <p:cNvPr id="398" name="Google Shape;398;p46"/>
          <p:cNvPicPr preferRelativeResize="0"/>
          <p:nvPr/>
        </p:nvPicPr>
        <p:blipFill>
          <a:blip r:embed="rId3">
            <a:alphaModFix/>
          </a:blip>
          <a:stretch>
            <a:fillRect/>
          </a:stretch>
        </p:blipFill>
        <p:spPr>
          <a:xfrm>
            <a:off x="8280898" y="0"/>
            <a:ext cx="863102" cy="56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5"/>
            </a:gs>
            <a:gs pos="100000">
              <a:schemeClr val="accent6"/>
            </a:gs>
          </a:gsLst>
          <a:path path="circle">
            <a:fillToRect l="100%" t="100%"/>
          </a:path>
          <a:tileRect b="-100%" r="-100%"/>
        </a:gradFill>
      </p:bgPr>
    </p:bg>
    <p:spTree>
      <p:nvGrpSpPr>
        <p:cNvPr id="402" name="Shape 402"/>
        <p:cNvGrpSpPr/>
        <p:nvPr/>
      </p:nvGrpSpPr>
      <p:grpSpPr>
        <a:xfrm>
          <a:off x="0" y="0"/>
          <a:ext cx="0" cy="0"/>
          <a:chOff x="0" y="0"/>
          <a:chExt cx="0" cy="0"/>
        </a:xfrm>
      </p:grpSpPr>
      <p:sp>
        <p:nvSpPr>
          <p:cNvPr id="403" name="Google Shape;403;p47"/>
          <p:cNvSpPr txBox="1"/>
          <p:nvPr>
            <p:ph type="title"/>
          </p:nvPr>
        </p:nvSpPr>
        <p:spPr>
          <a:xfrm>
            <a:off x="2135850" y="318675"/>
            <a:ext cx="4872300" cy="69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id" sz="3800"/>
              <a:t>Confusion Matrix</a:t>
            </a:r>
            <a:endParaRPr sz="3800"/>
          </a:p>
        </p:txBody>
      </p:sp>
      <p:pic>
        <p:nvPicPr>
          <p:cNvPr id="404" name="Google Shape;404;p47"/>
          <p:cNvPicPr preferRelativeResize="0"/>
          <p:nvPr/>
        </p:nvPicPr>
        <p:blipFill>
          <a:blip r:embed="rId3">
            <a:alphaModFix/>
          </a:blip>
          <a:stretch>
            <a:fillRect/>
          </a:stretch>
        </p:blipFill>
        <p:spPr>
          <a:xfrm>
            <a:off x="331950" y="1199038"/>
            <a:ext cx="3743325" cy="2886075"/>
          </a:xfrm>
          <a:prstGeom prst="rect">
            <a:avLst/>
          </a:prstGeom>
          <a:noFill/>
          <a:ln>
            <a:noFill/>
          </a:ln>
        </p:spPr>
      </p:pic>
      <p:sp>
        <p:nvSpPr>
          <p:cNvPr id="405" name="Google Shape;405;p47"/>
          <p:cNvSpPr/>
          <p:nvPr/>
        </p:nvSpPr>
        <p:spPr>
          <a:xfrm>
            <a:off x="4740325" y="1795950"/>
            <a:ext cx="3323100" cy="142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id"/>
              <a:t>Presentase nilai TN </a:t>
            </a:r>
            <a:r>
              <a:rPr lang="id"/>
              <a:t>= </a:t>
            </a:r>
            <a:r>
              <a:rPr b="1" lang="id"/>
              <a:t>57.28%</a:t>
            </a:r>
            <a:endParaRPr/>
          </a:p>
          <a:p>
            <a:pPr indent="0" lvl="0" marL="457200" rtl="0" algn="l">
              <a:spcBef>
                <a:spcPts val="0"/>
              </a:spcBef>
              <a:spcAft>
                <a:spcPts val="0"/>
              </a:spcAft>
              <a:buNone/>
            </a:pPr>
            <a:r>
              <a:rPr lang="id" sz="1000"/>
              <a:t>(228/398)*100 </a:t>
            </a:r>
            <a:endParaRPr b="1" sz="1000"/>
          </a:p>
        </p:txBody>
      </p:sp>
      <p:pic>
        <p:nvPicPr>
          <p:cNvPr id="406" name="Google Shape;406;p47"/>
          <p:cNvPicPr preferRelativeResize="0"/>
          <p:nvPr/>
        </p:nvPicPr>
        <p:blipFill>
          <a:blip r:embed="rId4">
            <a:alphaModFix/>
          </a:blip>
          <a:stretch>
            <a:fillRect/>
          </a:stretch>
        </p:blipFill>
        <p:spPr>
          <a:xfrm>
            <a:off x="7628325" y="0"/>
            <a:ext cx="1515675" cy="9893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id">
                <a:solidFill>
                  <a:schemeClr val="accent5"/>
                </a:solidFill>
              </a:rPr>
              <a:t>4</a:t>
            </a:r>
            <a:r>
              <a:rPr lang="id">
                <a:solidFill>
                  <a:schemeClr val="accent5"/>
                </a:solidFill>
              </a:rPr>
              <a:t>.</a:t>
            </a:r>
            <a:endParaRPr>
              <a:solidFill>
                <a:schemeClr val="accent5"/>
              </a:solidFill>
            </a:endParaRPr>
          </a:p>
          <a:p>
            <a:pPr indent="0" lvl="0" marL="0" rtl="0" algn="l">
              <a:lnSpc>
                <a:spcPct val="90000"/>
              </a:lnSpc>
              <a:spcBef>
                <a:spcPts val="0"/>
              </a:spcBef>
              <a:spcAft>
                <a:spcPts val="0"/>
              </a:spcAft>
              <a:buSzPts val="4400"/>
              <a:buNone/>
            </a:pPr>
            <a:r>
              <a:rPr lang="id"/>
              <a:t>Result and Impact</a:t>
            </a:r>
            <a:endParaRPr/>
          </a:p>
        </p:txBody>
      </p:sp>
      <p:pic>
        <p:nvPicPr>
          <p:cNvPr id="412" name="Google Shape;412;p48"/>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txBox="1"/>
          <p:nvPr>
            <p:ph idx="4294967295" type="ctrTitle"/>
          </p:nvPr>
        </p:nvSpPr>
        <p:spPr>
          <a:xfrm>
            <a:off x="2762125" y="-116625"/>
            <a:ext cx="6027300" cy="11598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marR="0" rtl="0" algn="l">
              <a:lnSpc>
                <a:spcPct val="90000"/>
              </a:lnSpc>
              <a:spcBef>
                <a:spcPts val="0"/>
              </a:spcBef>
              <a:spcAft>
                <a:spcPts val="0"/>
              </a:spcAft>
              <a:buClr>
                <a:schemeClr val="lt1"/>
              </a:buClr>
              <a:buSzPts val="4800"/>
              <a:buFont typeface="Fredoka One"/>
              <a:buNone/>
            </a:pPr>
            <a:r>
              <a:rPr lang="id" sz="3000"/>
              <a:t>Feature Importance Using SHAP</a:t>
            </a:r>
            <a:endParaRPr b="0" i="0" sz="3000" u="none" cap="none" strike="noStrike">
              <a:solidFill>
                <a:schemeClr val="lt1"/>
              </a:solidFill>
              <a:latin typeface="Fredoka One"/>
              <a:ea typeface="Fredoka One"/>
              <a:cs typeface="Fredoka One"/>
              <a:sym typeface="Fredoka One"/>
            </a:endParaRPr>
          </a:p>
        </p:txBody>
      </p:sp>
      <p:sp>
        <p:nvSpPr>
          <p:cNvPr id="418" name="Google Shape;418;p4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419" name="Google Shape;419;p49"/>
          <p:cNvPicPr preferRelativeResize="0"/>
          <p:nvPr/>
        </p:nvPicPr>
        <p:blipFill rotWithShape="1">
          <a:blip r:embed="rId3">
            <a:alphaModFix/>
          </a:blip>
          <a:srcRect b="0" l="14524" r="-514" t="0"/>
          <a:stretch/>
        </p:blipFill>
        <p:spPr>
          <a:xfrm>
            <a:off x="0" y="645375"/>
            <a:ext cx="3087949" cy="3852751"/>
          </a:xfrm>
          <a:prstGeom prst="rect">
            <a:avLst/>
          </a:prstGeom>
          <a:noFill/>
          <a:ln>
            <a:noFill/>
          </a:ln>
        </p:spPr>
      </p:pic>
      <p:pic>
        <p:nvPicPr>
          <p:cNvPr id="420" name="Google Shape;420;p49"/>
          <p:cNvPicPr preferRelativeResize="0"/>
          <p:nvPr/>
        </p:nvPicPr>
        <p:blipFill>
          <a:blip r:embed="rId4">
            <a:alphaModFix/>
          </a:blip>
          <a:stretch>
            <a:fillRect/>
          </a:stretch>
        </p:blipFill>
        <p:spPr>
          <a:xfrm>
            <a:off x="3184699" y="1195575"/>
            <a:ext cx="5604730" cy="3401876"/>
          </a:xfrm>
          <a:prstGeom prst="rect">
            <a:avLst/>
          </a:prstGeom>
          <a:noFill/>
          <a:ln>
            <a:noFill/>
          </a:ln>
        </p:spPr>
      </p:pic>
      <p:pic>
        <p:nvPicPr>
          <p:cNvPr id="421" name="Google Shape;421;p49"/>
          <p:cNvPicPr preferRelativeResize="0"/>
          <p:nvPr/>
        </p:nvPicPr>
        <p:blipFill>
          <a:blip r:embed="rId5">
            <a:alphaModFix/>
          </a:blip>
          <a:stretch>
            <a:fillRect/>
          </a:stretch>
        </p:blipFill>
        <p:spPr>
          <a:xfrm>
            <a:off x="0" y="4154113"/>
            <a:ext cx="1515675" cy="9893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0"/>
          <p:cNvSpPr/>
          <p:nvPr/>
        </p:nvSpPr>
        <p:spPr>
          <a:xfrm>
            <a:off x="209250" y="813725"/>
            <a:ext cx="4210500" cy="4118700"/>
          </a:xfrm>
          <a:prstGeom prst="rect">
            <a:avLst/>
          </a:prstGeom>
          <a:solidFill>
            <a:schemeClr val="lt2"/>
          </a:solidFill>
          <a:ln cap="flat" cmpd="sng" w="38100">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0"/>
          <p:cNvSpPr/>
          <p:nvPr/>
        </p:nvSpPr>
        <p:spPr>
          <a:xfrm>
            <a:off x="4733325" y="813825"/>
            <a:ext cx="4210500" cy="4118700"/>
          </a:xfrm>
          <a:prstGeom prst="rect">
            <a:avLst/>
          </a:prstGeom>
          <a:solidFill>
            <a:schemeClr val="lt2"/>
          </a:solid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0"/>
          <p:cNvSpPr/>
          <p:nvPr/>
        </p:nvSpPr>
        <p:spPr>
          <a:xfrm>
            <a:off x="1329900" y="903500"/>
            <a:ext cx="1969200" cy="562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0"/>
          <p:cNvSpPr txBox="1"/>
          <p:nvPr/>
        </p:nvSpPr>
        <p:spPr>
          <a:xfrm>
            <a:off x="1346125" y="1015400"/>
            <a:ext cx="228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000"/>
              <a:t> Passengers</a:t>
            </a:r>
            <a:r>
              <a:rPr b="1" lang="id" sz="1000"/>
              <a:t> </a:t>
            </a:r>
            <a:r>
              <a:rPr b="1" lang="id" sz="1000"/>
              <a:t>: 1987 People</a:t>
            </a:r>
            <a:endParaRPr b="1" sz="1000"/>
          </a:p>
        </p:txBody>
      </p:sp>
      <p:sp>
        <p:nvSpPr>
          <p:cNvPr id="430" name="Google Shape;430;p50"/>
          <p:cNvSpPr/>
          <p:nvPr/>
        </p:nvSpPr>
        <p:spPr>
          <a:xfrm>
            <a:off x="549750" y="1869600"/>
            <a:ext cx="1441200" cy="562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1000"/>
              <a:t>1277 People Not Buy Travel Insurance</a:t>
            </a:r>
            <a:endParaRPr b="1" sz="1000"/>
          </a:p>
        </p:txBody>
      </p:sp>
      <p:sp>
        <p:nvSpPr>
          <p:cNvPr id="431" name="Google Shape;431;p50"/>
          <p:cNvSpPr/>
          <p:nvPr/>
        </p:nvSpPr>
        <p:spPr>
          <a:xfrm>
            <a:off x="2619200" y="1869600"/>
            <a:ext cx="1441200" cy="562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1000"/>
              <a:t>710 People Buy Travel Insurance</a:t>
            </a:r>
            <a:endParaRPr b="1" sz="1000"/>
          </a:p>
        </p:txBody>
      </p:sp>
      <p:sp>
        <p:nvSpPr>
          <p:cNvPr id="432" name="Google Shape;432;p50"/>
          <p:cNvSpPr/>
          <p:nvPr/>
        </p:nvSpPr>
        <p:spPr>
          <a:xfrm>
            <a:off x="2619200" y="2835700"/>
            <a:ext cx="1441200" cy="562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1000"/>
              <a:t>Price Travel Insurance</a:t>
            </a:r>
            <a:endParaRPr b="1" sz="1000"/>
          </a:p>
        </p:txBody>
      </p:sp>
      <p:sp>
        <p:nvSpPr>
          <p:cNvPr id="433" name="Google Shape;433;p50"/>
          <p:cNvSpPr/>
          <p:nvPr/>
        </p:nvSpPr>
        <p:spPr>
          <a:xfrm>
            <a:off x="2619200" y="3801800"/>
            <a:ext cx="1441200" cy="562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1000"/>
              <a:t>Existing Sales</a:t>
            </a:r>
            <a:endParaRPr b="1" sz="1000"/>
          </a:p>
          <a:p>
            <a:pPr indent="0" lvl="0" marL="0" rtl="0" algn="ctr">
              <a:spcBef>
                <a:spcPts val="0"/>
              </a:spcBef>
              <a:spcAft>
                <a:spcPts val="0"/>
              </a:spcAft>
              <a:buNone/>
            </a:pPr>
            <a:r>
              <a:rPr b="1" lang="id" sz="1000"/>
              <a:t>Amount </a:t>
            </a:r>
            <a:endParaRPr b="1" sz="1000"/>
          </a:p>
        </p:txBody>
      </p:sp>
      <p:cxnSp>
        <p:nvCxnSpPr>
          <p:cNvPr id="434" name="Google Shape;434;p50"/>
          <p:cNvCxnSpPr>
            <a:endCxn id="430" idx="0"/>
          </p:cNvCxnSpPr>
          <p:nvPr/>
        </p:nvCxnSpPr>
        <p:spPr>
          <a:xfrm flipH="1">
            <a:off x="1270350" y="1446600"/>
            <a:ext cx="477600" cy="423000"/>
          </a:xfrm>
          <a:prstGeom prst="straightConnector1">
            <a:avLst/>
          </a:prstGeom>
          <a:noFill/>
          <a:ln cap="flat" cmpd="sng" w="19050">
            <a:solidFill>
              <a:schemeClr val="dk1"/>
            </a:solidFill>
            <a:prstDash val="solid"/>
            <a:round/>
            <a:headEnd len="med" w="med" type="none"/>
            <a:tailEnd len="med" w="med" type="triangle"/>
          </a:ln>
        </p:spPr>
      </p:cxnSp>
      <p:cxnSp>
        <p:nvCxnSpPr>
          <p:cNvPr id="435" name="Google Shape;435;p50"/>
          <p:cNvCxnSpPr>
            <a:endCxn id="431" idx="0"/>
          </p:cNvCxnSpPr>
          <p:nvPr/>
        </p:nvCxnSpPr>
        <p:spPr>
          <a:xfrm>
            <a:off x="2923400" y="1426500"/>
            <a:ext cx="416400" cy="443100"/>
          </a:xfrm>
          <a:prstGeom prst="straightConnector1">
            <a:avLst/>
          </a:prstGeom>
          <a:noFill/>
          <a:ln cap="flat" cmpd="sng" w="19050">
            <a:solidFill>
              <a:schemeClr val="dk1"/>
            </a:solidFill>
            <a:prstDash val="solid"/>
            <a:round/>
            <a:headEnd len="med" w="med" type="none"/>
            <a:tailEnd len="med" w="med" type="triangle"/>
          </a:ln>
        </p:spPr>
      </p:cxnSp>
      <p:cxnSp>
        <p:nvCxnSpPr>
          <p:cNvPr id="436" name="Google Shape;436;p50"/>
          <p:cNvCxnSpPr>
            <a:stCxn id="431" idx="2"/>
            <a:endCxn id="432" idx="0"/>
          </p:cNvCxnSpPr>
          <p:nvPr/>
        </p:nvCxnSpPr>
        <p:spPr>
          <a:xfrm>
            <a:off x="3339800" y="2432100"/>
            <a:ext cx="0" cy="403500"/>
          </a:xfrm>
          <a:prstGeom prst="straightConnector1">
            <a:avLst/>
          </a:prstGeom>
          <a:noFill/>
          <a:ln cap="flat" cmpd="sng" w="19050">
            <a:solidFill>
              <a:schemeClr val="dk1"/>
            </a:solidFill>
            <a:prstDash val="solid"/>
            <a:round/>
            <a:headEnd len="med" w="med" type="none"/>
            <a:tailEnd len="med" w="med" type="triangle"/>
          </a:ln>
        </p:spPr>
      </p:cxnSp>
      <p:cxnSp>
        <p:nvCxnSpPr>
          <p:cNvPr id="437" name="Google Shape;437;p50"/>
          <p:cNvCxnSpPr>
            <a:stCxn id="432" idx="2"/>
            <a:endCxn id="433" idx="0"/>
          </p:cNvCxnSpPr>
          <p:nvPr/>
        </p:nvCxnSpPr>
        <p:spPr>
          <a:xfrm>
            <a:off x="3339800" y="3398200"/>
            <a:ext cx="0" cy="403500"/>
          </a:xfrm>
          <a:prstGeom prst="straightConnector1">
            <a:avLst/>
          </a:prstGeom>
          <a:noFill/>
          <a:ln cap="flat" cmpd="sng" w="19050">
            <a:solidFill>
              <a:schemeClr val="dk1"/>
            </a:solidFill>
            <a:prstDash val="solid"/>
            <a:round/>
            <a:headEnd len="med" w="med" type="none"/>
            <a:tailEnd len="med" w="med" type="triangle"/>
          </a:ln>
        </p:spPr>
      </p:cxnSp>
      <p:sp>
        <p:nvSpPr>
          <p:cNvPr id="438" name="Google Shape;438;p50"/>
          <p:cNvSpPr/>
          <p:nvPr/>
        </p:nvSpPr>
        <p:spPr>
          <a:xfrm>
            <a:off x="5927000" y="944400"/>
            <a:ext cx="1503000" cy="41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0"/>
          <p:cNvSpPr txBox="1"/>
          <p:nvPr/>
        </p:nvSpPr>
        <p:spPr>
          <a:xfrm>
            <a:off x="5895800" y="1000350"/>
            <a:ext cx="228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800"/>
              <a:t> Passengers</a:t>
            </a:r>
            <a:r>
              <a:rPr b="1" lang="id" sz="800"/>
              <a:t> : 1987 People</a:t>
            </a:r>
            <a:endParaRPr b="1" sz="800"/>
          </a:p>
        </p:txBody>
      </p:sp>
      <p:sp>
        <p:nvSpPr>
          <p:cNvPr id="440" name="Google Shape;440;p50"/>
          <p:cNvSpPr/>
          <p:nvPr/>
        </p:nvSpPr>
        <p:spPr>
          <a:xfrm>
            <a:off x="5825875" y="1558750"/>
            <a:ext cx="1776000" cy="419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
          <p:cNvSpPr txBox="1"/>
          <p:nvPr/>
        </p:nvSpPr>
        <p:spPr>
          <a:xfrm>
            <a:off x="5825875" y="1614700"/>
            <a:ext cx="1776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800"/>
              <a:t>Predict Process Using Data Set</a:t>
            </a:r>
            <a:endParaRPr b="1" sz="800"/>
          </a:p>
        </p:txBody>
      </p:sp>
      <p:grpSp>
        <p:nvGrpSpPr>
          <p:cNvPr id="442" name="Google Shape;442;p50"/>
          <p:cNvGrpSpPr/>
          <p:nvPr/>
        </p:nvGrpSpPr>
        <p:grpSpPr>
          <a:xfrm>
            <a:off x="4910463" y="2247300"/>
            <a:ext cx="1827875" cy="419700"/>
            <a:chOff x="6902500" y="2229050"/>
            <a:chExt cx="1827875" cy="419700"/>
          </a:xfrm>
        </p:grpSpPr>
        <p:sp>
          <p:nvSpPr>
            <p:cNvPr id="443" name="Google Shape;443;p50"/>
            <p:cNvSpPr/>
            <p:nvPr/>
          </p:nvSpPr>
          <p:spPr>
            <a:xfrm>
              <a:off x="6902500" y="2229050"/>
              <a:ext cx="17760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0"/>
            <p:cNvSpPr txBox="1"/>
            <p:nvPr/>
          </p:nvSpPr>
          <p:spPr>
            <a:xfrm>
              <a:off x="6954375" y="2285000"/>
              <a:ext cx="1776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99 People Predicted Buy </a:t>
              </a:r>
              <a:endParaRPr b="1" sz="800"/>
            </a:p>
          </p:txBody>
        </p:sp>
      </p:grpSp>
      <p:sp>
        <p:nvSpPr>
          <p:cNvPr id="445" name="Google Shape;445;p50"/>
          <p:cNvSpPr/>
          <p:nvPr/>
        </p:nvSpPr>
        <p:spPr>
          <a:xfrm>
            <a:off x="6975725" y="2222763"/>
            <a:ext cx="1776000" cy="419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txBox="1"/>
          <p:nvPr/>
        </p:nvSpPr>
        <p:spPr>
          <a:xfrm>
            <a:off x="6975725" y="2250725"/>
            <a:ext cx="1776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270 People Predicted Not Buy</a:t>
            </a:r>
            <a:endParaRPr b="1" sz="800"/>
          </a:p>
        </p:txBody>
      </p:sp>
      <p:grpSp>
        <p:nvGrpSpPr>
          <p:cNvPr id="447" name="Google Shape;447;p50"/>
          <p:cNvGrpSpPr/>
          <p:nvPr/>
        </p:nvGrpSpPr>
        <p:grpSpPr>
          <a:xfrm>
            <a:off x="6975725" y="2886775"/>
            <a:ext cx="1776000" cy="419700"/>
            <a:chOff x="4936400" y="2899350"/>
            <a:chExt cx="1776000" cy="419700"/>
          </a:xfrm>
        </p:grpSpPr>
        <p:sp>
          <p:nvSpPr>
            <p:cNvPr id="448" name="Google Shape;448;p50"/>
            <p:cNvSpPr/>
            <p:nvPr/>
          </p:nvSpPr>
          <p:spPr>
            <a:xfrm>
              <a:off x="4936400" y="2899350"/>
              <a:ext cx="1776000" cy="419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0"/>
            <p:cNvSpPr txBox="1"/>
            <p:nvPr/>
          </p:nvSpPr>
          <p:spPr>
            <a:xfrm>
              <a:off x="4936400" y="2988100"/>
              <a:ext cx="1776000" cy="307800"/>
            </a:xfrm>
            <a:prstGeom prst="rect">
              <a:avLst/>
            </a:prstGeom>
            <a:solidFill>
              <a:srgbClr val="E0666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AVG Recall 79%</a:t>
              </a:r>
              <a:endParaRPr b="1" sz="800"/>
            </a:p>
          </p:txBody>
        </p:sp>
      </p:grpSp>
      <p:grpSp>
        <p:nvGrpSpPr>
          <p:cNvPr id="450" name="Google Shape;450;p50"/>
          <p:cNvGrpSpPr/>
          <p:nvPr/>
        </p:nvGrpSpPr>
        <p:grpSpPr>
          <a:xfrm>
            <a:off x="6975725" y="3569650"/>
            <a:ext cx="1776000" cy="419700"/>
            <a:chOff x="4936400" y="3606150"/>
            <a:chExt cx="1776000" cy="419700"/>
          </a:xfrm>
        </p:grpSpPr>
        <p:sp>
          <p:nvSpPr>
            <p:cNvPr id="451" name="Google Shape;451;p50"/>
            <p:cNvSpPr/>
            <p:nvPr/>
          </p:nvSpPr>
          <p:spPr>
            <a:xfrm>
              <a:off x="4936400" y="3606150"/>
              <a:ext cx="1776000" cy="419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0"/>
            <p:cNvSpPr txBox="1"/>
            <p:nvPr/>
          </p:nvSpPr>
          <p:spPr>
            <a:xfrm>
              <a:off x="4936400" y="3662100"/>
              <a:ext cx="1776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228 People Actual Not Buy</a:t>
              </a:r>
              <a:endParaRPr b="1" sz="800"/>
            </a:p>
          </p:txBody>
        </p:sp>
      </p:grpSp>
      <p:sp>
        <p:nvSpPr>
          <p:cNvPr id="453" name="Google Shape;453;p50"/>
          <p:cNvSpPr txBox="1"/>
          <p:nvPr/>
        </p:nvSpPr>
        <p:spPr>
          <a:xfrm>
            <a:off x="6975725" y="4270750"/>
            <a:ext cx="1776000" cy="431100"/>
          </a:xfrm>
          <a:prstGeom prst="rect">
            <a:avLst/>
          </a:prstGeom>
          <a:solidFill>
            <a:srgbClr val="FF99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Give Treatment : </a:t>
            </a:r>
            <a:endParaRPr b="1" sz="800"/>
          </a:p>
          <a:p>
            <a:pPr indent="0" lvl="0" marL="0" rtl="0" algn="ctr">
              <a:spcBef>
                <a:spcPts val="0"/>
              </a:spcBef>
              <a:spcAft>
                <a:spcPts val="0"/>
              </a:spcAft>
              <a:buNone/>
            </a:pPr>
            <a:r>
              <a:rPr b="1" lang="id" sz="800"/>
              <a:t>Bronze and Silver Class</a:t>
            </a:r>
            <a:endParaRPr b="1" sz="800"/>
          </a:p>
        </p:txBody>
      </p:sp>
      <p:cxnSp>
        <p:nvCxnSpPr>
          <p:cNvPr id="454" name="Google Shape;454;p50"/>
          <p:cNvCxnSpPr>
            <a:stCxn id="446" idx="2"/>
            <a:endCxn id="449" idx="0"/>
          </p:cNvCxnSpPr>
          <p:nvPr/>
        </p:nvCxnSpPr>
        <p:spPr>
          <a:xfrm>
            <a:off x="7863725" y="2558525"/>
            <a:ext cx="0" cy="417000"/>
          </a:xfrm>
          <a:prstGeom prst="straightConnector1">
            <a:avLst/>
          </a:prstGeom>
          <a:noFill/>
          <a:ln cap="flat" cmpd="sng" w="19050">
            <a:solidFill>
              <a:srgbClr val="000000"/>
            </a:solidFill>
            <a:prstDash val="solid"/>
            <a:round/>
            <a:headEnd len="med" w="med" type="none"/>
            <a:tailEnd len="med" w="med" type="triangle"/>
          </a:ln>
        </p:spPr>
      </p:cxnSp>
      <p:cxnSp>
        <p:nvCxnSpPr>
          <p:cNvPr id="455" name="Google Shape;455;p50"/>
          <p:cNvCxnSpPr/>
          <p:nvPr/>
        </p:nvCxnSpPr>
        <p:spPr>
          <a:xfrm>
            <a:off x="7863725" y="3297013"/>
            <a:ext cx="0" cy="319200"/>
          </a:xfrm>
          <a:prstGeom prst="straightConnector1">
            <a:avLst/>
          </a:prstGeom>
          <a:noFill/>
          <a:ln cap="flat" cmpd="sng" w="19050">
            <a:solidFill>
              <a:srgbClr val="000000"/>
            </a:solidFill>
            <a:prstDash val="solid"/>
            <a:round/>
            <a:headEnd len="med" w="med" type="none"/>
            <a:tailEnd len="med" w="med" type="triangle"/>
          </a:ln>
        </p:spPr>
      </p:cxnSp>
      <p:cxnSp>
        <p:nvCxnSpPr>
          <p:cNvPr id="456" name="Google Shape;456;p50"/>
          <p:cNvCxnSpPr/>
          <p:nvPr/>
        </p:nvCxnSpPr>
        <p:spPr>
          <a:xfrm>
            <a:off x="7863725" y="3989350"/>
            <a:ext cx="0" cy="319200"/>
          </a:xfrm>
          <a:prstGeom prst="straightConnector1">
            <a:avLst/>
          </a:prstGeom>
          <a:noFill/>
          <a:ln cap="flat" cmpd="sng" w="19050">
            <a:solidFill>
              <a:srgbClr val="000000"/>
            </a:solidFill>
            <a:prstDash val="solid"/>
            <a:round/>
            <a:headEnd len="med" w="med" type="none"/>
            <a:tailEnd len="med" w="med" type="triangle"/>
          </a:ln>
        </p:spPr>
      </p:cxnSp>
      <p:cxnSp>
        <p:nvCxnSpPr>
          <p:cNvPr id="457" name="Google Shape;457;p50"/>
          <p:cNvCxnSpPr>
            <a:endCxn id="444" idx="0"/>
          </p:cNvCxnSpPr>
          <p:nvPr/>
        </p:nvCxnSpPr>
        <p:spPr>
          <a:xfrm flipH="1">
            <a:off x="5850338" y="1997850"/>
            <a:ext cx="238800" cy="305400"/>
          </a:xfrm>
          <a:prstGeom prst="straightConnector1">
            <a:avLst/>
          </a:prstGeom>
          <a:noFill/>
          <a:ln cap="flat" cmpd="sng" w="19050">
            <a:solidFill>
              <a:schemeClr val="dk1"/>
            </a:solidFill>
            <a:prstDash val="solid"/>
            <a:round/>
            <a:headEnd len="med" w="med" type="none"/>
            <a:tailEnd len="med" w="med" type="triangle"/>
          </a:ln>
        </p:spPr>
      </p:cxnSp>
      <p:cxnSp>
        <p:nvCxnSpPr>
          <p:cNvPr id="458" name="Google Shape;458;p50"/>
          <p:cNvCxnSpPr/>
          <p:nvPr/>
        </p:nvCxnSpPr>
        <p:spPr>
          <a:xfrm>
            <a:off x="7114225" y="1980688"/>
            <a:ext cx="249300" cy="289500"/>
          </a:xfrm>
          <a:prstGeom prst="straightConnector1">
            <a:avLst/>
          </a:prstGeom>
          <a:noFill/>
          <a:ln cap="flat" cmpd="sng" w="19050">
            <a:solidFill>
              <a:schemeClr val="dk1"/>
            </a:solidFill>
            <a:prstDash val="solid"/>
            <a:round/>
            <a:headEnd len="med" w="med" type="none"/>
            <a:tailEnd len="med" w="med" type="triangle"/>
          </a:ln>
        </p:spPr>
      </p:cxnSp>
      <p:cxnSp>
        <p:nvCxnSpPr>
          <p:cNvPr id="459" name="Google Shape;459;p50"/>
          <p:cNvCxnSpPr>
            <a:endCxn id="441" idx="0"/>
          </p:cNvCxnSpPr>
          <p:nvPr/>
        </p:nvCxnSpPr>
        <p:spPr>
          <a:xfrm>
            <a:off x="6710575" y="1336000"/>
            <a:ext cx="3300" cy="278700"/>
          </a:xfrm>
          <a:prstGeom prst="straightConnector1">
            <a:avLst/>
          </a:prstGeom>
          <a:noFill/>
          <a:ln cap="flat" cmpd="sng" w="19050">
            <a:solidFill>
              <a:schemeClr val="dk1"/>
            </a:solidFill>
            <a:prstDash val="solid"/>
            <a:round/>
            <a:headEnd len="med" w="med" type="none"/>
            <a:tailEnd len="med" w="med" type="triangle"/>
          </a:ln>
        </p:spPr>
      </p:cxnSp>
      <p:sp>
        <p:nvSpPr>
          <p:cNvPr id="460" name="Google Shape;460;p50"/>
          <p:cNvSpPr txBox="1"/>
          <p:nvPr/>
        </p:nvSpPr>
        <p:spPr>
          <a:xfrm>
            <a:off x="209250" y="349150"/>
            <a:ext cx="2280600" cy="338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000"/>
              <a:t>Before Modeling</a:t>
            </a:r>
            <a:endParaRPr b="1" sz="1000"/>
          </a:p>
        </p:txBody>
      </p:sp>
      <p:sp>
        <p:nvSpPr>
          <p:cNvPr id="461" name="Google Shape;461;p50"/>
          <p:cNvSpPr txBox="1"/>
          <p:nvPr/>
        </p:nvSpPr>
        <p:spPr>
          <a:xfrm>
            <a:off x="6663225" y="355100"/>
            <a:ext cx="2280600" cy="338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000"/>
              <a:t>After </a:t>
            </a:r>
            <a:r>
              <a:rPr b="1" lang="id" sz="1000"/>
              <a:t>Modeling</a:t>
            </a:r>
            <a:endParaRPr b="1" sz="1000"/>
          </a:p>
        </p:txBody>
      </p:sp>
      <p:grpSp>
        <p:nvGrpSpPr>
          <p:cNvPr id="462" name="Google Shape;462;p50"/>
          <p:cNvGrpSpPr/>
          <p:nvPr/>
        </p:nvGrpSpPr>
        <p:grpSpPr>
          <a:xfrm>
            <a:off x="4809725" y="4276450"/>
            <a:ext cx="1876738" cy="431100"/>
            <a:chOff x="6801763" y="2229050"/>
            <a:chExt cx="1876738" cy="431100"/>
          </a:xfrm>
        </p:grpSpPr>
        <p:sp>
          <p:nvSpPr>
            <p:cNvPr id="463" name="Google Shape;463;p50"/>
            <p:cNvSpPr/>
            <p:nvPr/>
          </p:nvSpPr>
          <p:spPr>
            <a:xfrm>
              <a:off x="6902500" y="2229050"/>
              <a:ext cx="1776000" cy="41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0"/>
            <p:cNvSpPr txBox="1"/>
            <p:nvPr/>
          </p:nvSpPr>
          <p:spPr>
            <a:xfrm>
              <a:off x="6801763" y="2229050"/>
              <a:ext cx="1776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800"/>
                <a:t>Existing sales amount + New buyer sales amount</a:t>
              </a:r>
              <a:endParaRPr b="1" sz="800"/>
            </a:p>
          </p:txBody>
        </p:sp>
      </p:grpSp>
      <p:cxnSp>
        <p:nvCxnSpPr>
          <p:cNvPr id="465" name="Google Shape;465;p50"/>
          <p:cNvCxnSpPr>
            <a:stCxn id="453" idx="1"/>
            <a:endCxn id="463" idx="3"/>
          </p:cNvCxnSpPr>
          <p:nvPr/>
        </p:nvCxnSpPr>
        <p:spPr>
          <a:xfrm rot="10800000">
            <a:off x="6686525" y="4486300"/>
            <a:ext cx="289200" cy="0"/>
          </a:xfrm>
          <a:prstGeom prst="straightConnector1">
            <a:avLst/>
          </a:prstGeom>
          <a:noFill/>
          <a:ln cap="flat" cmpd="sng" w="19050">
            <a:solidFill>
              <a:schemeClr val="dk1"/>
            </a:solidFill>
            <a:prstDash val="solid"/>
            <a:round/>
            <a:headEnd len="med" w="med" type="none"/>
            <a:tailEnd len="med" w="med" type="triangle"/>
          </a:ln>
        </p:spPr>
      </p:cxnSp>
      <p:cxnSp>
        <p:nvCxnSpPr>
          <p:cNvPr id="466" name="Google Shape;466;p50"/>
          <p:cNvCxnSpPr/>
          <p:nvPr/>
        </p:nvCxnSpPr>
        <p:spPr>
          <a:xfrm flipH="1" rot="10800000">
            <a:off x="4068600" y="3867825"/>
            <a:ext cx="1637400" cy="9900"/>
          </a:xfrm>
          <a:prstGeom prst="straightConnector1">
            <a:avLst/>
          </a:prstGeom>
          <a:noFill/>
          <a:ln cap="flat" cmpd="sng" w="19050">
            <a:solidFill>
              <a:schemeClr val="dk1"/>
            </a:solidFill>
            <a:prstDash val="solid"/>
            <a:round/>
            <a:headEnd len="med" w="med" type="none"/>
            <a:tailEnd len="med" w="med" type="none"/>
          </a:ln>
        </p:spPr>
      </p:cxnSp>
      <p:cxnSp>
        <p:nvCxnSpPr>
          <p:cNvPr id="467" name="Google Shape;467;p50"/>
          <p:cNvCxnSpPr>
            <a:endCxn id="464" idx="0"/>
          </p:cNvCxnSpPr>
          <p:nvPr/>
        </p:nvCxnSpPr>
        <p:spPr>
          <a:xfrm>
            <a:off x="5686025" y="3877750"/>
            <a:ext cx="11700" cy="398700"/>
          </a:xfrm>
          <a:prstGeom prst="straightConnector1">
            <a:avLst/>
          </a:prstGeom>
          <a:noFill/>
          <a:ln cap="flat" cmpd="sng" w="19050">
            <a:solidFill>
              <a:schemeClr val="dk1"/>
            </a:solidFill>
            <a:prstDash val="solid"/>
            <a:round/>
            <a:headEnd len="med" w="med" type="none"/>
            <a:tailEnd len="med" w="med" type="triangle"/>
          </a:ln>
        </p:spPr>
      </p:cxnSp>
      <p:sp>
        <p:nvSpPr>
          <p:cNvPr id="468" name="Google Shape;468;p50"/>
          <p:cNvSpPr txBox="1"/>
          <p:nvPr>
            <p:ph idx="4294967295" type="title"/>
          </p:nvPr>
        </p:nvSpPr>
        <p:spPr>
          <a:xfrm>
            <a:off x="3672600" y="319850"/>
            <a:ext cx="2033400" cy="3180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Business Impact</a:t>
            </a:r>
            <a:endParaRPr sz="2000"/>
          </a:p>
        </p:txBody>
      </p:sp>
      <p:pic>
        <p:nvPicPr>
          <p:cNvPr id="469" name="Google Shape;469;p50"/>
          <p:cNvPicPr preferRelativeResize="0"/>
          <p:nvPr/>
        </p:nvPicPr>
        <p:blipFill>
          <a:blip r:embed="rId3">
            <a:alphaModFix/>
          </a:blip>
          <a:stretch>
            <a:fillRect/>
          </a:stretch>
        </p:blipFill>
        <p:spPr>
          <a:xfrm>
            <a:off x="126900" y="4154125"/>
            <a:ext cx="1515675" cy="9893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ph idx="4294967295" type="title"/>
          </p:nvPr>
        </p:nvSpPr>
        <p:spPr>
          <a:xfrm>
            <a:off x="3377600" y="359500"/>
            <a:ext cx="2033400" cy="3180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Business Impact</a:t>
            </a:r>
            <a:endParaRPr sz="2000"/>
          </a:p>
        </p:txBody>
      </p:sp>
      <p:sp>
        <p:nvSpPr>
          <p:cNvPr id="475" name="Google Shape;475;p51"/>
          <p:cNvSpPr txBox="1"/>
          <p:nvPr/>
        </p:nvSpPr>
        <p:spPr>
          <a:xfrm>
            <a:off x="109425" y="802525"/>
            <a:ext cx="3433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200">
                <a:solidFill>
                  <a:schemeClr val="lt1"/>
                </a:solidFill>
                <a:latin typeface="Nunito"/>
                <a:ea typeface="Nunito"/>
                <a:cs typeface="Nunito"/>
                <a:sym typeface="Nunito"/>
              </a:rPr>
              <a:t>Existing buyer		= 710 orang</a:t>
            </a:r>
            <a:endParaRPr sz="1200">
              <a:solidFill>
                <a:schemeClr val="lt1"/>
              </a:solidFill>
              <a:latin typeface="Nunito"/>
              <a:ea typeface="Nunito"/>
              <a:cs typeface="Nunito"/>
              <a:sym typeface="Nunito"/>
            </a:endParaRPr>
          </a:p>
          <a:p>
            <a:pPr indent="0" lvl="0" marL="0" rtl="0" algn="l">
              <a:spcBef>
                <a:spcPts val="0"/>
              </a:spcBef>
              <a:spcAft>
                <a:spcPts val="0"/>
              </a:spcAft>
              <a:buNone/>
            </a:pPr>
            <a:r>
              <a:t/>
            </a:r>
            <a:endParaRPr>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Asumsi harga insurance	= 433k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000">
                <a:solidFill>
                  <a:schemeClr val="lt1"/>
                </a:solidFill>
                <a:latin typeface="Nunito"/>
                <a:ea typeface="Nunito"/>
                <a:cs typeface="Nunito"/>
                <a:sym typeface="Nunito"/>
              </a:rPr>
              <a:t>Traveloka : CGK to SIN</a:t>
            </a:r>
            <a:endParaRPr sz="1000">
              <a:solidFill>
                <a:schemeClr val="lt1"/>
              </a:solidFill>
              <a:latin typeface="Nunito"/>
              <a:ea typeface="Nunito"/>
              <a:cs typeface="Nunito"/>
              <a:sym typeface="Nunito"/>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Existing sales amount	=</a:t>
            </a:r>
            <a:r>
              <a:rPr b="1" lang="id" sz="1200">
                <a:solidFill>
                  <a:schemeClr val="lt1"/>
                </a:solidFill>
                <a:latin typeface="Nunito"/>
                <a:ea typeface="Nunito"/>
                <a:cs typeface="Nunito"/>
                <a:sym typeface="Nunito"/>
              </a:rPr>
              <a:t> 307.42 Mio IDR</a:t>
            </a:r>
            <a:endParaRPr b="1" sz="1200">
              <a:solidFill>
                <a:schemeClr val="lt1"/>
              </a:solidFill>
              <a:latin typeface="Nunito"/>
              <a:ea typeface="Nunito"/>
              <a:cs typeface="Nunito"/>
              <a:sym typeface="Nunito"/>
            </a:endParaRPr>
          </a:p>
        </p:txBody>
      </p:sp>
      <p:sp>
        <p:nvSpPr>
          <p:cNvPr id="476" name="Google Shape;476;p51"/>
          <p:cNvSpPr txBox="1"/>
          <p:nvPr/>
        </p:nvSpPr>
        <p:spPr>
          <a:xfrm>
            <a:off x="4733375" y="802525"/>
            <a:ext cx="41487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200" u="sng">
                <a:solidFill>
                  <a:schemeClr val="lt1"/>
                </a:solidFill>
                <a:latin typeface="Nunito"/>
                <a:ea typeface="Nunito"/>
                <a:cs typeface="Nunito"/>
                <a:sym typeface="Nunito"/>
              </a:rPr>
              <a:t>Potential</a:t>
            </a:r>
            <a:r>
              <a:rPr lang="id" sz="1200" u="sng">
                <a:solidFill>
                  <a:schemeClr val="lt1"/>
                </a:solidFill>
                <a:latin typeface="Nunito"/>
                <a:ea typeface="Nunito"/>
                <a:cs typeface="Nunito"/>
                <a:sym typeface="Nunito"/>
              </a:rPr>
              <a:t> buyer</a:t>
            </a:r>
            <a:r>
              <a:rPr lang="id" sz="1200">
                <a:solidFill>
                  <a:schemeClr val="lt1"/>
                </a:solidFill>
                <a:latin typeface="Nunito"/>
                <a:ea typeface="Nunito"/>
                <a:cs typeface="Nunito"/>
                <a:sym typeface="Nunito"/>
              </a:rPr>
              <a:t>				= 1138 orang</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000">
                <a:solidFill>
                  <a:schemeClr val="lt1"/>
                </a:solidFill>
                <a:latin typeface="Nunito"/>
                <a:ea typeface="Nunito"/>
                <a:cs typeface="Nunito"/>
                <a:sym typeface="Nunito"/>
              </a:rPr>
              <a:t>Diambil dari %TN*Passengers</a:t>
            </a:r>
            <a:endParaRPr sz="1000">
              <a:solidFill>
                <a:schemeClr val="lt1"/>
              </a:solidFill>
              <a:latin typeface="Nunito"/>
              <a:ea typeface="Nunito"/>
              <a:cs typeface="Nunito"/>
              <a:sym typeface="Nunito"/>
            </a:endParaRPr>
          </a:p>
          <a:p>
            <a:pPr indent="0" lvl="0" marL="0" rtl="0" algn="l">
              <a:spcBef>
                <a:spcPts val="0"/>
              </a:spcBef>
              <a:spcAft>
                <a:spcPts val="0"/>
              </a:spcAft>
              <a:buNone/>
            </a:pPr>
            <a:r>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u="sng">
                <a:solidFill>
                  <a:schemeClr val="lt1"/>
                </a:solidFill>
                <a:latin typeface="Nunito"/>
                <a:ea typeface="Nunito"/>
                <a:cs typeface="Nunito"/>
                <a:sym typeface="Nunito"/>
              </a:rPr>
              <a:t>Pembagian harga</a:t>
            </a:r>
            <a:endParaRPr sz="1200" u="sng">
              <a:solidFill>
                <a:schemeClr val="lt1"/>
              </a:solidFill>
              <a:latin typeface="Nunito"/>
              <a:ea typeface="Nunito"/>
              <a:cs typeface="Nunito"/>
              <a:sym typeface="Nunito"/>
            </a:endParaRPr>
          </a:p>
          <a:p>
            <a:pPr indent="0" lvl="0" marL="0" rtl="0" algn="l">
              <a:spcBef>
                <a:spcPts val="0"/>
              </a:spcBef>
              <a:spcAft>
                <a:spcPts val="0"/>
              </a:spcAft>
              <a:buNone/>
            </a:pPr>
            <a:r>
              <a:rPr lang="id" sz="1000">
                <a:solidFill>
                  <a:schemeClr val="lt1"/>
                </a:solidFill>
                <a:latin typeface="Nunito"/>
                <a:ea typeface="Nunito"/>
                <a:cs typeface="Nunito"/>
                <a:sym typeface="Nunito"/>
              </a:rPr>
              <a:t>Harga asumsi - (Annual Income mean relative difference percentage between class * harga awal)</a:t>
            </a:r>
            <a:endParaRPr sz="1000">
              <a:solidFill>
                <a:schemeClr val="lt1"/>
              </a:solidFill>
              <a:latin typeface="Nunito"/>
              <a:ea typeface="Nunito"/>
              <a:cs typeface="Nunito"/>
              <a:sym typeface="Nunito"/>
            </a:endParaRPr>
          </a:p>
          <a:p>
            <a:pPr indent="0" lvl="0" marL="0" rtl="0" algn="l">
              <a:spcBef>
                <a:spcPts val="0"/>
              </a:spcBef>
              <a:spcAft>
                <a:spcPts val="0"/>
              </a:spcAft>
              <a:buNone/>
            </a:pPr>
            <a:r>
              <a:t/>
            </a:r>
            <a:endParaRPr sz="10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Gold Class					= 433k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Silver Class					= 320k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Bronze Class					= 166k IDR</a:t>
            </a:r>
            <a:endParaRPr sz="1200">
              <a:solidFill>
                <a:schemeClr val="lt1"/>
              </a:solidFill>
              <a:latin typeface="Nunito"/>
              <a:ea typeface="Nunito"/>
              <a:cs typeface="Nunito"/>
              <a:sym typeface="Nunito"/>
            </a:endParaRPr>
          </a:p>
          <a:p>
            <a:pPr indent="0" lvl="0" marL="0" rtl="0" algn="l">
              <a:spcBef>
                <a:spcPts val="0"/>
              </a:spcBef>
              <a:spcAft>
                <a:spcPts val="0"/>
              </a:spcAft>
              <a:buNone/>
            </a:pPr>
            <a:r>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Asumsi target capture bronze &amp; silver	= 10 %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Bronze Class					= 114 orang</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Silver Class					= 102 orang</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Total pembeli baru				= </a:t>
            </a:r>
            <a:r>
              <a:rPr b="1" lang="id" sz="1200">
                <a:solidFill>
                  <a:schemeClr val="lt1"/>
                </a:solidFill>
                <a:latin typeface="Nunito"/>
                <a:ea typeface="Nunito"/>
                <a:cs typeface="Nunito"/>
                <a:sym typeface="Nunito"/>
              </a:rPr>
              <a:t>216 orang	</a:t>
            </a:r>
            <a:endParaRPr b="1" sz="1200">
              <a:solidFill>
                <a:schemeClr val="lt1"/>
              </a:solidFill>
              <a:latin typeface="Nunito"/>
              <a:ea typeface="Nunito"/>
              <a:cs typeface="Nunito"/>
              <a:sym typeface="Nunito"/>
            </a:endParaRPr>
          </a:p>
          <a:p>
            <a:pPr indent="0" lvl="0" marL="0" rtl="0" algn="l">
              <a:spcBef>
                <a:spcPts val="0"/>
              </a:spcBef>
              <a:spcAft>
                <a:spcPts val="0"/>
              </a:spcAft>
              <a:buNone/>
            </a:pPr>
            <a:r>
              <a:t/>
            </a:r>
            <a:endParaRPr b="1"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Pendapatan per kelas</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Bronze Class					= 18.92 Mio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Silver Class					= 32.64 Mio IDR</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id" sz="1200">
                <a:solidFill>
                  <a:schemeClr val="lt1"/>
                </a:solidFill>
                <a:latin typeface="Nunito"/>
                <a:ea typeface="Nunito"/>
                <a:cs typeface="Nunito"/>
                <a:sym typeface="Nunito"/>
              </a:rPr>
              <a:t>Total pendapatan baru 			= </a:t>
            </a:r>
            <a:r>
              <a:rPr b="1" lang="id" sz="1200">
                <a:solidFill>
                  <a:schemeClr val="lt1"/>
                </a:solidFill>
                <a:latin typeface="Nunito"/>
                <a:ea typeface="Nunito"/>
                <a:cs typeface="Nunito"/>
                <a:sym typeface="Nunito"/>
              </a:rPr>
              <a:t>51.56 Mio IDR</a:t>
            </a:r>
            <a:r>
              <a:rPr lang="id" sz="1200">
                <a:solidFill>
                  <a:schemeClr val="lt1"/>
                </a:solidFill>
                <a:latin typeface="Nunito"/>
                <a:ea typeface="Nunito"/>
                <a:cs typeface="Nunito"/>
                <a:sym typeface="Nunito"/>
              </a:rPr>
              <a:t>	</a:t>
            </a:r>
            <a:endParaRPr sz="1200">
              <a:solidFill>
                <a:schemeClr val="lt1"/>
              </a:solidFill>
              <a:latin typeface="Nunito"/>
              <a:ea typeface="Nunito"/>
              <a:cs typeface="Nunito"/>
              <a:sym typeface="Nunito"/>
            </a:endParaRPr>
          </a:p>
        </p:txBody>
      </p:sp>
      <p:sp>
        <p:nvSpPr>
          <p:cNvPr id="477" name="Google Shape;477;p51"/>
          <p:cNvSpPr txBox="1"/>
          <p:nvPr/>
        </p:nvSpPr>
        <p:spPr>
          <a:xfrm>
            <a:off x="209250" y="349150"/>
            <a:ext cx="2280600" cy="338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000"/>
              <a:t>Before Modeling</a:t>
            </a:r>
            <a:endParaRPr b="1" sz="1000"/>
          </a:p>
        </p:txBody>
      </p:sp>
      <p:sp>
        <p:nvSpPr>
          <p:cNvPr id="478" name="Google Shape;478;p51"/>
          <p:cNvSpPr txBox="1"/>
          <p:nvPr/>
        </p:nvSpPr>
        <p:spPr>
          <a:xfrm>
            <a:off x="6663225" y="355100"/>
            <a:ext cx="2280600" cy="3387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d" sz="1000"/>
              <a:t>After Modeling</a:t>
            </a:r>
            <a:endParaRPr b="1" sz="1000"/>
          </a:p>
        </p:txBody>
      </p:sp>
      <p:sp>
        <p:nvSpPr>
          <p:cNvPr id="479" name="Google Shape;479;p51"/>
          <p:cNvSpPr/>
          <p:nvPr/>
        </p:nvSpPr>
        <p:spPr>
          <a:xfrm>
            <a:off x="989325" y="3316950"/>
            <a:ext cx="2553600" cy="155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d" u="sng">
                <a:latin typeface="Nunito"/>
                <a:ea typeface="Nunito"/>
                <a:cs typeface="Nunito"/>
                <a:sym typeface="Nunito"/>
              </a:rPr>
              <a:t>TOTAL ACQUIRED</a:t>
            </a:r>
            <a:endParaRPr u="sng">
              <a:latin typeface="Nunito"/>
              <a:ea typeface="Nunito"/>
              <a:cs typeface="Nunito"/>
              <a:sym typeface="Nunito"/>
            </a:endParaRPr>
          </a:p>
          <a:p>
            <a:pPr indent="0" lvl="0" marL="0" rtl="0" algn="ctr">
              <a:spcBef>
                <a:spcPts val="0"/>
              </a:spcBef>
              <a:spcAft>
                <a:spcPts val="0"/>
              </a:spcAft>
              <a:buNone/>
            </a:pPr>
            <a:r>
              <a:t/>
            </a:r>
            <a:endParaRPr u="sng">
              <a:latin typeface="Nunito"/>
              <a:ea typeface="Nunito"/>
              <a:cs typeface="Nunito"/>
              <a:sym typeface="Nunito"/>
            </a:endParaRPr>
          </a:p>
          <a:p>
            <a:pPr indent="0" lvl="0" marL="0" rtl="0" algn="ctr">
              <a:spcBef>
                <a:spcPts val="0"/>
              </a:spcBef>
              <a:spcAft>
                <a:spcPts val="0"/>
              </a:spcAft>
              <a:buNone/>
            </a:pPr>
            <a:r>
              <a:rPr b="1" lang="id">
                <a:latin typeface="Nunito"/>
                <a:ea typeface="Nunito"/>
                <a:cs typeface="Nunito"/>
                <a:sym typeface="Nunito"/>
              </a:rPr>
              <a:t>358.98 Mio IDR</a:t>
            </a:r>
            <a:endParaRPr b="1">
              <a:latin typeface="Nunito"/>
              <a:ea typeface="Nunito"/>
              <a:cs typeface="Nunito"/>
              <a:sym typeface="Nunito"/>
            </a:endParaRPr>
          </a:p>
          <a:p>
            <a:pPr indent="0" lvl="0" marL="0" rtl="0" algn="ctr">
              <a:spcBef>
                <a:spcPts val="0"/>
              </a:spcBef>
              <a:spcAft>
                <a:spcPts val="0"/>
              </a:spcAft>
              <a:buNone/>
            </a:pPr>
            <a:r>
              <a:t/>
            </a:r>
            <a:endParaRPr b="1">
              <a:latin typeface="Nunito"/>
              <a:ea typeface="Nunito"/>
              <a:cs typeface="Nunito"/>
              <a:sym typeface="Nunito"/>
            </a:endParaRPr>
          </a:p>
          <a:p>
            <a:pPr indent="0" lvl="0" marL="0" rtl="0" algn="ctr">
              <a:spcBef>
                <a:spcPts val="0"/>
              </a:spcBef>
              <a:spcAft>
                <a:spcPts val="0"/>
              </a:spcAft>
              <a:buNone/>
            </a:pPr>
            <a:r>
              <a:t/>
            </a:r>
            <a:endParaRPr b="1">
              <a:latin typeface="Nunito"/>
              <a:ea typeface="Nunito"/>
              <a:cs typeface="Nunito"/>
              <a:sym typeface="Nunito"/>
            </a:endParaRPr>
          </a:p>
          <a:p>
            <a:pPr indent="0" lvl="0" marL="0" rtl="0" algn="ctr">
              <a:spcBef>
                <a:spcPts val="0"/>
              </a:spcBef>
              <a:spcAft>
                <a:spcPts val="0"/>
              </a:spcAft>
              <a:buNone/>
            </a:pPr>
            <a:r>
              <a:t/>
            </a:r>
            <a:endParaRPr b="1">
              <a:latin typeface="Nunito"/>
              <a:ea typeface="Nunito"/>
              <a:cs typeface="Nunito"/>
              <a:sym typeface="Nunito"/>
            </a:endParaRPr>
          </a:p>
        </p:txBody>
      </p:sp>
      <p:sp>
        <p:nvSpPr>
          <p:cNvPr id="480" name="Google Shape;480;p51"/>
          <p:cNvSpPr/>
          <p:nvPr/>
        </p:nvSpPr>
        <p:spPr>
          <a:xfrm>
            <a:off x="1465875" y="4288300"/>
            <a:ext cx="1600500" cy="513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d" sz="2400">
                <a:solidFill>
                  <a:srgbClr val="00FF00"/>
                </a:solidFill>
                <a:latin typeface="Nunito"/>
                <a:ea typeface="Nunito"/>
                <a:cs typeface="Nunito"/>
                <a:sym typeface="Nunito"/>
              </a:rPr>
              <a:t>16% UP!</a:t>
            </a:r>
            <a:endParaRPr b="1" sz="2400">
              <a:solidFill>
                <a:srgbClr val="00FF00"/>
              </a:solidFill>
              <a:latin typeface="Nunito"/>
              <a:ea typeface="Nunito"/>
              <a:cs typeface="Nunito"/>
              <a:sym typeface="Nunito"/>
            </a:endParaRPr>
          </a:p>
        </p:txBody>
      </p:sp>
      <p:sp>
        <p:nvSpPr>
          <p:cNvPr id="481" name="Google Shape;481;p51"/>
          <p:cNvSpPr/>
          <p:nvPr/>
        </p:nvSpPr>
        <p:spPr>
          <a:xfrm>
            <a:off x="3582250" y="4239425"/>
            <a:ext cx="1111800" cy="244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rot="-5400000">
            <a:off x="1811700" y="2568538"/>
            <a:ext cx="1111800" cy="244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51"/>
          <p:cNvPicPr preferRelativeResize="0"/>
          <p:nvPr/>
        </p:nvPicPr>
        <p:blipFill>
          <a:blip r:embed="rId3">
            <a:alphaModFix/>
          </a:blip>
          <a:stretch>
            <a:fillRect/>
          </a:stretch>
        </p:blipFill>
        <p:spPr>
          <a:xfrm>
            <a:off x="0" y="4483927"/>
            <a:ext cx="1010437" cy="659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125" name="Google Shape;125;p25"/>
          <p:cNvSpPr/>
          <p:nvPr/>
        </p:nvSpPr>
        <p:spPr>
          <a:xfrm>
            <a:off x="631025" y="1363400"/>
            <a:ext cx="3869100" cy="1584600"/>
          </a:xfrm>
          <a:prstGeom prst="rect">
            <a:avLst/>
          </a:prstGeom>
          <a:solidFill>
            <a:srgbClr val="FFFFFF">
              <a:alpha val="15290"/>
            </a:srgbClr>
          </a:solidFill>
          <a:ln>
            <a:noFill/>
          </a:ln>
        </p:spPr>
        <p:txBody>
          <a:bodyPr anchorCtr="0" anchor="t" bIns="91425" lIns="91425" spcFirstLastPara="1" rIns="1371600" wrap="square" tIns="91425">
            <a:noAutofit/>
          </a:bodyPr>
          <a:lstStyle/>
          <a:p>
            <a:pPr indent="0" lvl="0" marL="0" marR="0" rtl="0" algn="l">
              <a:lnSpc>
                <a:spcPct val="100000"/>
              </a:lnSpc>
              <a:spcBef>
                <a:spcPts val="600"/>
              </a:spcBef>
              <a:spcAft>
                <a:spcPts val="600"/>
              </a:spcAft>
              <a:buClr>
                <a:srgbClr val="000000"/>
              </a:buClr>
              <a:buSzPts val="1400"/>
              <a:buFont typeface="Arial"/>
              <a:buNone/>
            </a:pPr>
            <a:r>
              <a:rPr b="1" lang="id" sz="2500">
                <a:solidFill>
                  <a:schemeClr val="lt1"/>
                </a:solidFill>
                <a:latin typeface="Nunito"/>
                <a:ea typeface="Nunito"/>
                <a:cs typeface="Nunito"/>
                <a:sym typeface="Nunito"/>
              </a:rPr>
              <a:t>PROBLEM STATEMENT</a:t>
            </a:r>
            <a:endParaRPr b="0" i="0" sz="2500" u="none" cap="none" strike="noStrike">
              <a:solidFill>
                <a:schemeClr val="lt1"/>
              </a:solidFill>
              <a:latin typeface="Nunito"/>
              <a:ea typeface="Nunito"/>
              <a:cs typeface="Nunito"/>
              <a:sym typeface="Nunito"/>
            </a:endParaRPr>
          </a:p>
        </p:txBody>
      </p:sp>
      <p:sp>
        <p:nvSpPr>
          <p:cNvPr id="126" name="Google Shape;126;p25"/>
          <p:cNvSpPr/>
          <p:nvPr/>
        </p:nvSpPr>
        <p:spPr>
          <a:xfrm>
            <a:off x="4660099" y="1363400"/>
            <a:ext cx="3869100" cy="1584600"/>
          </a:xfrm>
          <a:prstGeom prst="rect">
            <a:avLst/>
          </a:prstGeom>
          <a:solidFill>
            <a:srgbClr val="FFFFFF">
              <a:alpha val="15290"/>
            </a:srgbClr>
          </a:solidFill>
          <a:ln>
            <a:noFill/>
          </a:ln>
        </p:spPr>
        <p:txBody>
          <a:bodyPr anchorCtr="0" anchor="t" bIns="91425" lIns="1371600" spcFirstLastPara="1" rIns="91425" wrap="square" tIns="91425">
            <a:noAutofit/>
          </a:bodyPr>
          <a:lstStyle/>
          <a:p>
            <a:pPr indent="0" lvl="0" marL="0" marR="0" rtl="0" algn="r">
              <a:lnSpc>
                <a:spcPct val="100000"/>
              </a:lnSpc>
              <a:spcBef>
                <a:spcPts val="600"/>
              </a:spcBef>
              <a:spcAft>
                <a:spcPts val="600"/>
              </a:spcAft>
              <a:buClr>
                <a:srgbClr val="000000"/>
              </a:buClr>
              <a:buSzPts val="1400"/>
              <a:buFont typeface="Arial"/>
              <a:buNone/>
            </a:pPr>
            <a:r>
              <a:rPr b="1" lang="id" sz="2500">
                <a:solidFill>
                  <a:schemeClr val="lt1"/>
                </a:solidFill>
                <a:latin typeface="Nunito"/>
                <a:ea typeface="Nunito"/>
                <a:cs typeface="Nunito"/>
                <a:sym typeface="Nunito"/>
              </a:rPr>
              <a:t>EDA &amp; INSIGHT</a:t>
            </a:r>
            <a:endParaRPr b="0" i="0" sz="2500" u="none" cap="none" strike="noStrike">
              <a:solidFill>
                <a:schemeClr val="lt1"/>
              </a:solidFill>
              <a:latin typeface="Nunito"/>
              <a:ea typeface="Nunito"/>
              <a:cs typeface="Nunito"/>
              <a:sym typeface="Nunito"/>
            </a:endParaRPr>
          </a:p>
        </p:txBody>
      </p:sp>
      <p:sp>
        <p:nvSpPr>
          <p:cNvPr id="127" name="Google Shape;127;p25"/>
          <p:cNvSpPr/>
          <p:nvPr/>
        </p:nvSpPr>
        <p:spPr>
          <a:xfrm>
            <a:off x="631025" y="3121900"/>
            <a:ext cx="3869100" cy="1584600"/>
          </a:xfrm>
          <a:prstGeom prst="rect">
            <a:avLst/>
          </a:prstGeom>
          <a:solidFill>
            <a:srgbClr val="FFFFFF">
              <a:alpha val="15290"/>
            </a:srgbClr>
          </a:solidFill>
          <a:ln>
            <a:noFill/>
          </a:ln>
        </p:spPr>
        <p:txBody>
          <a:bodyPr anchorCtr="0" anchor="b" bIns="91425" lIns="91425" spcFirstLastPara="1" rIns="1371600" wrap="square" tIns="91425">
            <a:noAutofit/>
          </a:bodyPr>
          <a:lstStyle/>
          <a:p>
            <a:pPr indent="0" lvl="0" marL="0" marR="0" rtl="0" algn="l">
              <a:lnSpc>
                <a:spcPct val="100000"/>
              </a:lnSpc>
              <a:spcBef>
                <a:spcPts val="600"/>
              </a:spcBef>
              <a:spcAft>
                <a:spcPts val="600"/>
              </a:spcAft>
              <a:buClr>
                <a:schemeClr val="dk1"/>
              </a:buClr>
              <a:buSzPts val="1100"/>
              <a:buFont typeface="Arial"/>
              <a:buNone/>
            </a:pPr>
            <a:r>
              <a:rPr b="1" lang="id" sz="2500">
                <a:solidFill>
                  <a:schemeClr val="lt1"/>
                </a:solidFill>
                <a:latin typeface="Nunito"/>
                <a:ea typeface="Nunito"/>
                <a:cs typeface="Nunito"/>
                <a:sym typeface="Nunito"/>
              </a:rPr>
              <a:t>MODELLING</a:t>
            </a:r>
            <a:endParaRPr b="0" i="0" sz="2500" u="none" cap="none" strike="noStrike">
              <a:solidFill>
                <a:schemeClr val="lt1"/>
              </a:solidFill>
              <a:latin typeface="Nunito"/>
              <a:ea typeface="Nunito"/>
              <a:cs typeface="Nunito"/>
              <a:sym typeface="Nunito"/>
            </a:endParaRPr>
          </a:p>
        </p:txBody>
      </p:sp>
      <p:sp>
        <p:nvSpPr>
          <p:cNvPr id="128" name="Google Shape;128;p25"/>
          <p:cNvSpPr/>
          <p:nvPr/>
        </p:nvSpPr>
        <p:spPr>
          <a:xfrm>
            <a:off x="4660099" y="3121900"/>
            <a:ext cx="3869100" cy="1584600"/>
          </a:xfrm>
          <a:prstGeom prst="rect">
            <a:avLst/>
          </a:prstGeom>
          <a:solidFill>
            <a:srgbClr val="FFFFFF">
              <a:alpha val="15290"/>
            </a:srgbClr>
          </a:solidFill>
          <a:ln>
            <a:noFill/>
          </a:ln>
        </p:spPr>
        <p:txBody>
          <a:bodyPr anchorCtr="0" anchor="b" bIns="91425" lIns="1371600" spcFirstLastPara="1" rIns="91425" wrap="square" tIns="91425">
            <a:noAutofit/>
          </a:bodyPr>
          <a:lstStyle/>
          <a:p>
            <a:pPr indent="0" lvl="0" marL="0" marR="0" rtl="0" algn="r">
              <a:lnSpc>
                <a:spcPct val="100000"/>
              </a:lnSpc>
              <a:spcBef>
                <a:spcPts val="600"/>
              </a:spcBef>
              <a:spcAft>
                <a:spcPts val="600"/>
              </a:spcAft>
              <a:buClr>
                <a:srgbClr val="000000"/>
              </a:buClr>
              <a:buSzPts val="1400"/>
              <a:buFont typeface="Arial"/>
              <a:buNone/>
            </a:pPr>
            <a:r>
              <a:rPr b="1" lang="id" sz="2500">
                <a:solidFill>
                  <a:schemeClr val="lt1"/>
                </a:solidFill>
                <a:latin typeface="Nunito"/>
                <a:ea typeface="Nunito"/>
                <a:cs typeface="Nunito"/>
                <a:sym typeface="Nunito"/>
              </a:rPr>
              <a:t>RESULT AND IMPACT</a:t>
            </a:r>
            <a:endParaRPr b="1" i="0" sz="2500" u="none" cap="none" strike="noStrike">
              <a:solidFill>
                <a:schemeClr val="lt1"/>
              </a:solidFill>
              <a:latin typeface="Nunito"/>
              <a:ea typeface="Nunito"/>
              <a:cs typeface="Nunito"/>
              <a:sym typeface="Nunito"/>
            </a:endParaRPr>
          </a:p>
        </p:txBody>
      </p:sp>
      <p:sp>
        <p:nvSpPr>
          <p:cNvPr id="129" name="Google Shape;129;p25"/>
          <p:cNvSpPr/>
          <p:nvPr/>
        </p:nvSpPr>
        <p:spPr>
          <a:xfrm>
            <a:off x="3285625" y="1738389"/>
            <a:ext cx="2417100" cy="24171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5"/>
          <p:cNvSpPr/>
          <p:nvPr/>
        </p:nvSpPr>
        <p:spPr>
          <a:xfrm rot="5400000">
            <a:off x="3459879" y="1738389"/>
            <a:ext cx="2417100" cy="24171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5"/>
          <p:cNvSpPr/>
          <p:nvPr/>
        </p:nvSpPr>
        <p:spPr>
          <a:xfrm rot="10800000">
            <a:off x="3459879" y="1914006"/>
            <a:ext cx="2417100" cy="2417100"/>
          </a:xfrm>
          <a:prstGeom prst="pie">
            <a:avLst>
              <a:gd fmla="val 10788866"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5"/>
          <p:cNvSpPr/>
          <p:nvPr/>
        </p:nvSpPr>
        <p:spPr>
          <a:xfrm rot="-5400000">
            <a:off x="3285625" y="1914006"/>
            <a:ext cx="2417100" cy="2417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5"/>
          <p:cNvSpPr/>
          <p:nvPr/>
        </p:nvSpPr>
        <p:spPr>
          <a:xfrm>
            <a:off x="3842100" y="2242577"/>
            <a:ext cx="217808" cy="455157"/>
          </a:xfrm>
          <a:prstGeom prst="rect">
            <a:avLst/>
          </a:prstGeom>
        </p:spPr>
        <p:txBody>
          <a:bodyPr>
            <a:prstTxWarp prst="textPlain"/>
          </a:bodyPr>
          <a:lstStyle/>
          <a:p>
            <a:pPr lvl="0" algn="ctr"/>
            <a:r>
              <a:rPr b="0" i="0">
                <a:ln>
                  <a:noFill/>
                </a:ln>
                <a:solidFill>
                  <a:schemeClr val="lt1"/>
                </a:solidFill>
                <a:latin typeface="Fredoka One"/>
              </a:rPr>
              <a:t>1</a:t>
            </a:r>
          </a:p>
        </p:txBody>
      </p:sp>
      <p:sp>
        <p:nvSpPr>
          <p:cNvPr id="134" name="Google Shape;134;p25"/>
          <p:cNvSpPr/>
          <p:nvPr/>
        </p:nvSpPr>
        <p:spPr>
          <a:xfrm>
            <a:off x="4857720" y="2250297"/>
            <a:ext cx="351422" cy="461354"/>
          </a:xfrm>
          <a:prstGeom prst="rect">
            <a:avLst/>
          </a:prstGeom>
        </p:spPr>
        <p:txBody>
          <a:bodyPr>
            <a:prstTxWarp prst="textPlain"/>
          </a:bodyPr>
          <a:lstStyle/>
          <a:p>
            <a:pPr lvl="0" algn="ctr"/>
            <a:r>
              <a:rPr b="0" i="0">
                <a:ln>
                  <a:noFill/>
                </a:ln>
                <a:solidFill>
                  <a:schemeClr val="lt1"/>
                </a:solidFill>
                <a:latin typeface="Fredoka One"/>
              </a:rPr>
              <a:t>2</a:t>
            </a:r>
          </a:p>
        </p:txBody>
      </p:sp>
      <p:sp>
        <p:nvSpPr>
          <p:cNvPr id="135" name="Google Shape;135;p25"/>
          <p:cNvSpPr/>
          <p:nvPr/>
        </p:nvSpPr>
        <p:spPr>
          <a:xfrm>
            <a:off x="3807513" y="3348952"/>
            <a:ext cx="345103" cy="467523"/>
          </a:xfrm>
          <a:prstGeom prst="rect">
            <a:avLst/>
          </a:prstGeom>
        </p:spPr>
        <p:txBody>
          <a:bodyPr>
            <a:prstTxWarp prst="textPlain"/>
          </a:bodyPr>
          <a:lstStyle/>
          <a:p>
            <a:pPr lvl="0" algn="ctr"/>
            <a:r>
              <a:rPr b="0" i="0">
                <a:ln>
                  <a:noFill/>
                </a:ln>
                <a:solidFill>
                  <a:schemeClr val="lt1"/>
                </a:solidFill>
                <a:latin typeface="Fredoka One"/>
              </a:rPr>
              <a:t>3</a:t>
            </a:r>
          </a:p>
        </p:txBody>
      </p:sp>
      <p:sp>
        <p:nvSpPr>
          <p:cNvPr id="136" name="Google Shape;136;p25"/>
          <p:cNvSpPr/>
          <p:nvPr/>
        </p:nvSpPr>
        <p:spPr>
          <a:xfrm>
            <a:off x="4971979" y="3356672"/>
            <a:ext cx="331658" cy="454554"/>
          </a:xfrm>
          <a:prstGeom prst="rect">
            <a:avLst/>
          </a:prstGeom>
        </p:spPr>
        <p:txBody>
          <a:bodyPr>
            <a:prstTxWarp prst="textPlain"/>
          </a:bodyPr>
          <a:lstStyle/>
          <a:p>
            <a:pPr lvl="0" algn="ctr"/>
            <a:r>
              <a:rPr b="0" i="0">
                <a:ln>
                  <a:noFill/>
                </a:ln>
                <a:solidFill>
                  <a:schemeClr val="lt1"/>
                </a:solidFill>
                <a:latin typeface="Fredoka One"/>
              </a:rPr>
              <a:t>4</a:t>
            </a:r>
          </a:p>
        </p:txBody>
      </p:sp>
      <p:sp>
        <p:nvSpPr>
          <p:cNvPr id="137" name="Google Shape;137;p25"/>
          <p:cNvSpPr txBox="1"/>
          <p:nvPr/>
        </p:nvSpPr>
        <p:spPr>
          <a:xfrm>
            <a:off x="622950" y="375100"/>
            <a:ext cx="7898100" cy="563400"/>
          </a:xfrm>
          <a:prstGeom prst="rect">
            <a:avLst/>
          </a:prstGeom>
          <a:noFill/>
          <a:ln>
            <a:noFill/>
          </a:ln>
          <a:effectLst>
            <a:outerShdw blurRad="57150" rotWithShape="0" algn="bl" dir="5400000" dist="19050">
              <a:srgbClr val="1F006E">
                <a:alpha val="40000"/>
              </a:srgbClr>
            </a:outerShdw>
          </a:effectLst>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3600"/>
              <a:buFont typeface="Arial"/>
              <a:buNone/>
            </a:pPr>
            <a:r>
              <a:rPr lang="id" sz="3600">
                <a:solidFill>
                  <a:srgbClr val="FFFFFF"/>
                </a:solidFill>
                <a:latin typeface="Fredoka One"/>
                <a:ea typeface="Fredoka One"/>
                <a:cs typeface="Fredoka One"/>
                <a:sym typeface="Fredoka One"/>
              </a:rPr>
              <a:t>Table of Content</a:t>
            </a:r>
            <a:endParaRPr b="0" i="0" sz="3600" u="none" cap="none" strike="noStrike">
              <a:solidFill>
                <a:srgbClr val="FFFFFF"/>
              </a:solidFill>
              <a:latin typeface="Fredoka One"/>
              <a:ea typeface="Fredoka One"/>
              <a:cs typeface="Fredoka One"/>
              <a:sym typeface="Fredoka One"/>
            </a:endParaRPr>
          </a:p>
        </p:txBody>
      </p:sp>
      <p:pic>
        <p:nvPicPr>
          <p:cNvPr id="138" name="Google Shape;138;p25"/>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489" name="Google Shape;489;p52"/>
          <p:cNvPicPr preferRelativeResize="0"/>
          <p:nvPr/>
        </p:nvPicPr>
        <p:blipFill rotWithShape="1">
          <a:blip r:embed="rId3">
            <a:alphaModFix/>
          </a:blip>
          <a:srcRect b="0" l="0" r="0" t="0"/>
          <a:stretch/>
        </p:blipFill>
        <p:spPr>
          <a:xfrm>
            <a:off x="7383025" y="2900725"/>
            <a:ext cx="1097551" cy="2242776"/>
          </a:xfrm>
          <a:prstGeom prst="rect">
            <a:avLst/>
          </a:prstGeom>
          <a:noFill/>
          <a:ln>
            <a:noFill/>
          </a:ln>
        </p:spPr>
      </p:pic>
      <p:sp>
        <p:nvSpPr>
          <p:cNvPr id="490" name="Google Shape;490;p52"/>
          <p:cNvSpPr txBox="1"/>
          <p:nvPr>
            <p:ph idx="4294967295" type="body"/>
          </p:nvPr>
        </p:nvSpPr>
        <p:spPr>
          <a:xfrm>
            <a:off x="462050" y="1075125"/>
            <a:ext cx="6550800" cy="387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id" sz="1200">
                <a:solidFill>
                  <a:schemeClr val="lt1"/>
                </a:solidFill>
              </a:rPr>
              <a:t>Fams Discount</a:t>
            </a:r>
            <a:endParaRPr b="1" sz="1200">
              <a:solidFill>
                <a:schemeClr val="lt1"/>
              </a:solidFill>
            </a:endParaRPr>
          </a:p>
          <a:p>
            <a:pPr indent="0" lvl="0" marL="0" rtl="0" algn="l">
              <a:spcBef>
                <a:spcPts val="0"/>
              </a:spcBef>
              <a:spcAft>
                <a:spcPts val="0"/>
              </a:spcAft>
              <a:buNone/>
            </a:pPr>
            <a:r>
              <a:rPr lang="id" sz="1200">
                <a:solidFill>
                  <a:schemeClr val="lt1"/>
                </a:solidFill>
              </a:rPr>
              <a:t>Memberikan promo berupa acumulated discount yang berlaku saat pemesanan tiket pesawat, dimana nilai akumulasi akan bertambah ketika jumlah pembeli bertambah sampai batas tertentu yang teridentifikasi sebagai anggota keluarga.</a:t>
            </a:r>
            <a:r>
              <a:rPr lang="id" sz="1200">
                <a:solidFill>
                  <a:schemeClr val="lt1"/>
                </a:solidFill>
              </a:rPr>
              <a:t> </a:t>
            </a:r>
            <a:endParaRPr sz="1200">
              <a:solidFill>
                <a:schemeClr val="lt1"/>
              </a:solidFill>
            </a:endParaRPr>
          </a:p>
          <a:p>
            <a:pPr indent="0" lvl="0" marL="0" rtl="0" algn="l">
              <a:spcBef>
                <a:spcPts val="0"/>
              </a:spcBef>
              <a:spcAft>
                <a:spcPts val="0"/>
              </a:spcAft>
              <a:buNone/>
            </a:pPr>
            <a:r>
              <a:rPr lang="id" sz="1200">
                <a:solidFill>
                  <a:schemeClr val="lt1"/>
                </a:solidFill>
              </a:rPr>
              <a:t>Terms and conditions :</a:t>
            </a:r>
            <a:endParaRPr sz="1200">
              <a:solidFill>
                <a:schemeClr val="lt1"/>
              </a:solidFill>
            </a:endParaRPr>
          </a:p>
          <a:p>
            <a:pPr indent="-304800" lvl="0" marL="457200" rtl="0" algn="l">
              <a:spcBef>
                <a:spcPts val="0"/>
              </a:spcBef>
              <a:spcAft>
                <a:spcPts val="0"/>
              </a:spcAft>
              <a:buClr>
                <a:schemeClr val="lt1"/>
              </a:buClr>
              <a:buSzPts val="1200"/>
              <a:buChar char="●"/>
            </a:pPr>
            <a:r>
              <a:rPr lang="id" sz="1200">
                <a:solidFill>
                  <a:schemeClr val="lt1"/>
                </a:solidFill>
              </a:rPr>
              <a:t>Insurance discount berlaku mulai dari 2 - 4 customer</a:t>
            </a:r>
            <a:endParaRPr sz="1200">
              <a:solidFill>
                <a:schemeClr val="lt1"/>
              </a:solidFill>
            </a:endParaRPr>
          </a:p>
          <a:p>
            <a:pPr indent="-304800" lvl="0" marL="457200" rtl="0" algn="l">
              <a:spcBef>
                <a:spcPts val="0"/>
              </a:spcBef>
              <a:spcAft>
                <a:spcPts val="0"/>
              </a:spcAft>
              <a:buClr>
                <a:schemeClr val="lt1"/>
              </a:buClr>
              <a:buSzPts val="1200"/>
              <a:buChar char="●"/>
            </a:pPr>
            <a:r>
              <a:rPr lang="id" sz="1200">
                <a:solidFill>
                  <a:schemeClr val="lt1"/>
                </a:solidFill>
              </a:rPr>
              <a:t>Customers adalah 1 keluarga dibuktikan dengan metode verifikasi berdasarkan input data tambahan</a:t>
            </a:r>
            <a:endParaRPr sz="1200">
              <a:solidFill>
                <a:schemeClr val="lt1"/>
              </a:solidFill>
            </a:endParaRPr>
          </a:p>
          <a:p>
            <a:pPr indent="-304800" lvl="0" marL="457200" rtl="0" algn="l">
              <a:spcBef>
                <a:spcPts val="0"/>
              </a:spcBef>
              <a:spcAft>
                <a:spcPts val="0"/>
              </a:spcAft>
              <a:buClr>
                <a:schemeClr val="lt1"/>
              </a:buClr>
              <a:buSzPts val="1200"/>
              <a:buChar char="●"/>
            </a:pPr>
            <a:r>
              <a:rPr lang="id" sz="1200">
                <a:solidFill>
                  <a:schemeClr val="lt1"/>
                </a:solidFill>
              </a:rPr>
              <a:t>Jika sesuai, maka harga offer sebelum dikenai discount akan terpotong sesuai dengan akumulasi jumlah customer yang membeli.</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id" sz="1200">
                <a:solidFill>
                  <a:schemeClr val="lt1"/>
                </a:solidFill>
              </a:rPr>
              <a:t>Lovebird Discount</a:t>
            </a:r>
            <a:endParaRPr b="1" sz="1200">
              <a:solidFill>
                <a:schemeClr val="lt1"/>
              </a:solidFill>
            </a:endParaRPr>
          </a:p>
          <a:p>
            <a:pPr indent="0" lvl="0" marL="0" rtl="0" algn="l">
              <a:spcBef>
                <a:spcPts val="0"/>
              </a:spcBef>
              <a:spcAft>
                <a:spcPts val="0"/>
              </a:spcAft>
              <a:buNone/>
            </a:pPr>
            <a:r>
              <a:rPr lang="id" sz="1200">
                <a:solidFill>
                  <a:schemeClr val="lt1"/>
                </a:solidFill>
              </a:rPr>
              <a:t>Merupakan promo yang dapat digunakan bagi pasangan yang menggunakan transportasi udara untuk berbulan madu baik ke luar negeri, maupun destinasi wisata dalam negeri. Konsepnya hampir sama dengan Fams Discount.</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pic>
        <p:nvPicPr>
          <p:cNvPr id="491" name="Google Shape;491;p52"/>
          <p:cNvPicPr preferRelativeResize="0"/>
          <p:nvPr/>
        </p:nvPicPr>
        <p:blipFill>
          <a:blip r:embed="rId4">
            <a:alphaModFix/>
          </a:blip>
          <a:stretch>
            <a:fillRect/>
          </a:stretch>
        </p:blipFill>
        <p:spPr>
          <a:xfrm>
            <a:off x="7628325" y="0"/>
            <a:ext cx="1515675" cy="989380"/>
          </a:xfrm>
          <a:prstGeom prst="rect">
            <a:avLst/>
          </a:prstGeom>
          <a:noFill/>
          <a:ln>
            <a:noFill/>
          </a:ln>
        </p:spPr>
      </p:pic>
      <p:sp>
        <p:nvSpPr>
          <p:cNvPr id="492" name="Google Shape;492;p52"/>
          <p:cNvSpPr txBox="1"/>
          <p:nvPr>
            <p:ph idx="4294967295" type="title"/>
          </p:nvPr>
        </p:nvSpPr>
        <p:spPr>
          <a:xfrm>
            <a:off x="462050" y="335688"/>
            <a:ext cx="3171000" cy="318000"/>
          </a:xfrm>
          <a:prstGeom prst="rect">
            <a:avLst/>
          </a:prstGeom>
          <a:noFill/>
          <a:ln>
            <a:noFill/>
          </a:ln>
          <a:effectLst>
            <a:outerShdw blurRad="85725" rotWithShape="0" algn="bl" dir="5400000" dist="19050">
              <a:srgbClr val="1F006E">
                <a:alpha val="4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id" sz="2000"/>
              <a:t>Other Recomendations</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path path="circle">
            <a:fillToRect l="100%" t="100%"/>
          </a:path>
          <a:tileRect b="-100%" r="-100%"/>
        </a:gradFill>
      </p:bgPr>
    </p:bg>
    <p:spTree>
      <p:nvGrpSpPr>
        <p:cNvPr id="496" name="Shape 496"/>
        <p:cNvGrpSpPr/>
        <p:nvPr/>
      </p:nvGrpSpPr>
      <p:grpSpPr>
        <a:xfrm>
          <a:off x="0" y="0"/>
          <a:ext cx="0" cy="0"/>
          <a:chOff x="0" y="0"/>
          <a:chExt cx="0" cy="0"/>
        </a:xfrm>
      </p:grpSpPr>
      <p:sp>
        <p:nvSpPr>
          <p:cNvPr id="497" name="Google Shape;497;p53"/>
          <p:cNvSpPr txBox="1"/>
          <p:nvPr>
            <p:ph idx="4294967295" type="ctrTitle"/>
          </p:nvPr>
        </p:nvSpPr>
        <p:spPr>
          <a:xfrm>
            <a:off x="1359900" y="108935"/>
            <a:ext cx="6424200" cy="11598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marR="0" rtl="0" algn="ctr">
              <a:lnSpc>
                <a:spcPct val="90000"/>
              </a:lnSpc>
              <a:spcBef>
                <a:spcPts val="0"/>
              </a:spcBef>
              <a:spcAft>
                <a:spcPts val="0"/>
              </a:spcAft>
              <a:buClr>
                <a:schemeClr val="lt1"/>
              </a:buClr>
              <a:buSzPts val="4800"/>
              <a:buFont typeface="Fredoka One"/>
              <a:buNone/>
            </a:pPr>
            <a:r>
              <a:rPr b="0" i="0" lang="id" sz="6000" u="none" cap="none" strike="noStrike">
                <a:solidFill>
                  <a:schemeClr val="accent5"/>
                </a:solidFill>
                <a:latin typeface="Fredoka One"/>
                <a:ea typeface="Fredoka One"/>
                <a:cs typeface="Fredoka One"/>
                <a:sym typeface="Fredoka One"/>
              </a:rPr>
              <a:t>Thanks!</a:t>
            </a:r>
            <a:endParaRPr b="0" i="0" sz="6000" u="none" cap="none" strike="noStrike">
              <a:solidFill>
                <a:schemeClr val="accent5"/>
              </a:solidFill>
              <a:latin typeface="Fredoka One"/>
              <a:ea typeface="Fredoka One"/>
              <a:cs typeface="Fredoka One"/>
              <a:sym typeface="Fredoka One"/>
            </a:endParaRPr>
          </a:p>
        </p:txBody>
      </p:sp>
      <p:sp>
        <p:nvSpPr>
          <p:cNvPr id="498" name="Google Shape;498;p5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499" name="Google Shape;499;p53"/>
          <p:cNvPicPr preferRelativeResize="0"/>
          <p:nvPr/>
        </p:nvPicPr>
        <p:blipFill rotWithShape="1">
          <a:blip r:embed="rId3">
            <a:alphaModFix/>
          </a:blip>
          <a:srcRect b="0" l="0" r="0" t="0"/>
          <a:stretch/>
        </p:blipFill>
        <p:spPr>
          <a:xfrm>
            <a:off x="2012388" y="2948650"/>
            <a:ext cx="5119224" cy="2194850"/>
          </a:xfrm>
          <a:prstGeom prst="rect">
            <a:avLst/>
          </a:prstGeom>
          <a:noFill/>
          <a:ln>
            <a:noFill/>
          </a:ln>
        </p:spPr>
      </p:pic>
      <p:pic>
        <p:nvPicPr>
          <p:cNvPr id="500" name="Google Shape;500;p53"/>
          <p:cNvPicPr preferRelativeResize="0"/>
          <p:nvPr/>
        </p:nvPicPr>
        <p:blipFill>
          <a:blip r:embed="rId4">
            <a:alphaModFix/>
          </a:blip>
          <a:stretch>
            <a:fillRect/>
          </a:stretch>
        </p:blipFill>
        <p:spPr>
          <a:xfrm>
            <a:off x="2957199" y="1581624"/>
            <a:ext cx="1614800" cy="1054120"/>
          </a:xfrm>
          <a:prstGeom prst="rect">
            <a:avLst/>
          </a:prstGeom>
          <a:noFill/>
          <a:ln>
            <a:noFill/>
          </a:ln>
        </p:spPr>
      </p:pic>
      <p:pic>
        <p:nvPicPr>
          <p:cNvPr id="501" name="Google Shape;501;p53"/>
          <p:cNvPicPr preferRelativeResize="0"/>
          <p:nvPr/>
        </p:nvPicPr>
        <p:blipFill>
          <a:blip r:embed="rId5">
            <a:alphaModFix/>
          </a:blip>
          <a:stretch>
            <a:fillRect/>
          </a:stretch>
        </p:blipFill>
        <p:spPr>
          <a:xfrm>
            <a:off x="4719025" y="1830775"/>
            <a:ext cx="1436625" cy="55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ctrTitle"/>
          </p:nvPr>
        </p:nvSpPr>
        <p:spPr>
          <a:xfrm>
            <a:off x="3363425" y="1529498"/>
            <a:ext cx="5334600" cy="12270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400"/>
              <a:buNone/>
            </a:pPr>
            <a:r>
              <a:rPr lang="id">
                <a:solidFill>
                  <a:schemeClr val="accent5"/>
                </a:solidFill>
              </a:rPr>
              <a:t>1.</a:t>
            </a:r>
            <a:endParaRPr>
              <a:solidFill>
                <a:schemeClr val="accent5"/>
              </a:solidFill>
            </a:endParaRPr>
          </a:p>
          <a:p>
            <a:pPr indent="0" lvl="0" marL="0" rtl="0" algn="l">
              <a:lnSpc>
                <a:spcPct val="90000"/>
              </a:lnSpc>
              <a:spcBef>
                <a:spcPts val="0"/>
              </a:spcBef>
              <a:spcAft>
                <a:spcPts val="0"/>
              </a:spcAft>
              <a:buSzPts val="4400"/>
              <a:buNone/>
            </a:pPr>
            <a:r>
              <a:rPr lang="id"/>
              <a:t>Problem Statement</a:t>
            </a:r>
            <a:endParaRPr/>
          </a:p>
        </p:txBody>
      </p:sp>
      <p:pic>
        <p:nvPicPr>
          <p:cNvPr id="144" name="Google Shape;144;p26"/>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idx="1" type="body"/>
          </p:nvPr>
        </p:nvSpPr>
        <p:spPr>
          <a:xfrm>
            <a:off x="4536625" y="705175"/>
            <a:ext cx="3857100" cy="4713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600"/>
              <a:buNone/>
            </a:pPr>
            <a:r>
              <a:rPr b="1" lang="id" sz="2000"/>
              <a:t>Asuransi Perjalanan</a:t>
            </a:r>
            <a:r>
              <a:rPr lang="id" sz="2000"/>
              <a:t> adalah asuransi yang menanggung biaya dan kerugian terkait dengan perjalanan. </a:t>
            </a:r>
            <a:endParaRPr sz="2000"/>
          </a:p>
          <a:p>
            <a:pPr indent="0" lvl="0" marL="0" rtl="0" algn="l">
              <a:lnSpc>
                <a:spcPct val="115000"/>
              </a:lnSpc>
              <a:spcBef>
                <a:spcPts val="800"/>
              </a:spcBef>
              <a:spcAft>
                <a:spcPts val="800"/>
              </a:spcAft>
              <a:buSzPts val="2600"/>
              <a:buNone/>
            </a:pPr>
            <a:r>
              <a:rPr lang="id" sz="2000"/>
              <a:t>Ini adalah perlindungan yang berguna bagi mereka yang berpergian di dalam negeri atau luar negeri. (Investopedia)</a:t>
            </a:r>
            <a:endParaRPr sz="2000"/>
          </a:p>
        </p:txBody>
      </p:sp>
      <p:sp>
        <p:nvSpPr>
          <p:cNvPr id="150" name="Google Shape;150;p2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151" name="Google Shape;151;p27"/>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p:nvPr/>
        </p:nvSpPr>
        <p:spPr>
          <a:xfrm>
            <a:off x="514725" y="1134975"/>
            <a:ext cx="7608094" cy="3624328"/>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lt1"/>
              </a:gs>
              <a:gs pos="100000">
                <a:schemeClr val="lt2"/>
              </a:gs>
            </a:gsLst>
            <a:lin ang="2700006" scaled="0"/>
          </a:gradFill>
          <a:ln>
            <a:noFill/>
          </a:ln>
          <a:effectLst>
            <a:outerShdw blurRad="200025" rotWithShape="0" algn="bl" dir="5400000" dist="57150">
              <a:srgbClr val="351C75">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8"/>
          <p:cNvSpPr txBox="1"/>
          <p:nvPr>
            <p:ph type="title"/>
          </p:nvPr>
        </p:nvSpPr>
        <p:spPr>
          <a:xfrm>
            <a:off x="799750" y="375100"/>
            <a:ext cx="7898100" cy="5634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id"/>
              <a:t>Demographic Stats</a:t>
            </a:r>
            <a:endParaRPr/>
          </a:p>
        </p:txBody>
      </p:sp>
      <p:sp>
        <p:nvSpPr>
          <p:cNvPr id="158" name="Google Shape;158;p2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pic>
        <p:nvPicPr>
          <p:cNvPr id="159" name="Google Shape;159;p28"/>
          <p:cNvPicPr preferRelativeResize="0"/>
          <p:nvPr/>
        </p:nvPicPr>
        <p:blipFill rotWithShape="1">
          <a:blip r:embed="rId3">
            <a:alphaModFix/>
          </a:blip>
          <a:srcRect b="0" l="0" r="0" t="0"/>
          <a:stretch/>
        </p:blipFill>
        <p:spPr>
          <a:xfrm>
            <a:off x="1255805" y="2088975"/>
            <a:ext cx="261520" cy="202500"/>
          </a:xfrm>
          <a:prstGeom prst="rect">
            <a:avLst/>
          </a:prstGeom>
          <a:noFill/>
          <a:ln>
            <a:noFill/>
          </a:ln>
        </p:spPr>
      </p:pic>
      <p:pic>
        <p:nvPicPr>
          <p:cNvPr id="160" name="Google Shape;160;p28"/>
          <p:cNvPicPr preferRelativeResize="0"/>
          <p:nvPr/>
        </p:nvPicPr>
        <p:blipFill rotWithShape="1">
          <a:blip r:embed="rId3">
            <a:alphaModFix/>
          </a:blip>
          <a:srcRect b="0" l="0" r="0" t="0"/>
          <a:stretch/>
        </p:blipFill>
        <p:spPr>
          <a:xfrm>
            <a:off x="3622380" y="1511700"/>
            <a:ext cx="261520" cy="202500"/>
          </a:xfrm>
          <a:prstGeom prst="rect">
            <a:avLst/>
          </a:prstGeom>
          <a:noFill/>
          <a:ln>
            <a:noFill/>
          </a:ln>
        </p:spPr>
      </p:pic>
      <p:pic>
        <p:nvPicPr>
          <p:cNvPr id="161" name="Google Shape;161;p28"/>
          <p:cNvPicPr preferRelativeResize="0"/>
          <p:nvPr/>
        </p:nvPicPr>
        <p:blipFill rotWithShape="1">
          <a:blip r:embed="rId3">
            <a:alphaModFix/>
          </a:blip>
          <a:srcRect b="0" l="0" r="0" t="0"/>
          <a:stretch/>
        </p:blipFill>
        <p:spPr>
          <a:xfrm>
            <a:off x="6472905" y="3063575"/>
            <a:ext cx="261520" cy="202500"/>
          </a:xfrm>
          <a:prstGeom prst="rect">
            <a:avLst/>
          </a:prstGeom>
          <a:noFill/>
          <a:ln>
            <a:noFill/>
          </a:ln>
        </p:spPr>
      </p:pic>
      <p:sp>
        <p:nvSpPr>
          <p:cNvPr id="162" name="Google Shape;162;p28"/>
          <p:cNvSpPr/>
          <p:nvPr/>
        </p:nvSpPr>
        <p:spPr>
          <a:xfrm>
            <a:off x="25700" y="2513800"/>
            <a:ext cx="1603200" cy="1686300"/>
          </a:xfrm>
          <a:prstGeom prst="flowChartAlternateProcess">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rPr lang="id" sz="800">
                <a:solidFill>
                  <a:schemeClr val="lt1"/>
                </a:solidFill>
                <a:latin typeface="Nunito"/>
                <a:ea typeface="Nunito"/>
                <a:cs typeface="Nunito"/>
                <a:sym typeface="Nunito"/>
              </a:rPr>
              <a:t>2017 oleh USJetcost Polling 41% Americans tidak menggunakan asuransi perjalanan. Alasannya :</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42% Terlalu mahal</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28% Hanya liburan singkat</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25% Lupa membeli</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16%Tidak merasa membutuhkan</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8% Buang-buang uang</a:t>
            </a:r>
            <a:endParaRPr/>
          </a:p>
        </p:txBody>
      </p:sp>
      <p:sp>
        <p:nvSpPr>
          <p:cNvPr id="163" name="Google Shape;163;p28"/>
          <p:cNvSpPr/>
          <p:nvPr/>
        </p:nvSpPr>
        <p:spPr>
          <a:xfrm>
            <a:off x="1743450" y="2808750"/>
            <a:ext cx="1371900" cy="1466100"/>
          </a:xfrm>
          <a:prstGeom prst="flowChartAlternateProcess">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800">
                <a:solidFill>
                  <a:schemeClr val="lt1"/>
                </a:solidFill>
                <a:latin typeface="Nunito"/>
                <a:ea typeface="Nunito"/>
                <a:cs typeface="Nunito"/>
                <a:sym typeface="Nunito"/>
              </a:rPr>
              <a:t>2018 oleh AAA Travel Survey</a:t>
            </a:r>
            <a:endParaRPr sz="800">
              <a:solidFill>
                <a:schemeClr val="lt1"/>
              </a:solidFill>
              <a:latin typeface="Nunito"/>
              <a:ea typeface="Nunito"/>
              <a:cs typeface="Nunito"/>
              <a:sym typeface="Nunito"/>
            </a:endParaRPr>
          </a:p>
          <a:p>
            <a:pPr indent="-152400" lvl="0" marL="1714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4 dari 10 Americans atau sekitar 38% kemungkinan akan membeli asuransi perjalanan</a:t>
            </a:r>
            <a:endParaRPr sz="800">
              <a:solidFill>
                <a:schemeClr val="lt1"/>
              </a:solidFill>
              <a:latin typeface="Nunito"/>
              <a:ea typeface="Nunito"/>
              <a:cs typeface="Nunito"/>
              <a:sym typeface="Nunito"/>
            </a:endParaRPr>
          </a:p>
          <a:p>
            <a:pPr indent="0" lvl="0" marL="457200" rtl="0" algn="l">
              <a:spcBef>
                <a:spcPts val="0"/>
              </a:spcBef>
              <a:spcAft>
                <a:spcPts val="0"/>
              </a:spcAft>
              <a:buNone/>
            </a:pPr>
            <a:r>
              <a:t/>
            </a:r>
            <a:endParaRPr sz="800">
              <a:solidFill>
                <a:schemeClr val="lt1"/>
              </a:solidFill>
              <a:latin typeface="Nunito"/>
              <a:ea typeface="Nunito"/>
              <a:cs typeface="Nunito"/>
              <a:sym typeface="Nunito"/>
            </a:endParaRPr>
          </a:p>
        </p:txBody>
      </p:sp>
      <p:sp>
        <p:nvSpPr>
          <p:cNvPr id="164" name="Google Shape;164;p28"/>
          <p:cNvSpPr/>
          <p:nvPr/>
        </p:nvSpPr>
        <p:spPr>
          <a:xfrm>
            <a:off x="3229900" y="2993250"/>
            <a:ext cx="1479000" cy="1466100"/>
          </a:xfrm>
          <a:prstGeom prst="flowChartAlternateProcess">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1100">
                <a:solidFill>
                  <a:schemeClr val="lt1"/>
                </a:solidFill>
                <a:latin typeface="Nunito"/>
                <a:ea typeface="Nunito"/>
                <a:cs typeface="Nunito"/>
                <a:sym typeface="Nunito"/>
              </a:rPr>
              <a:t>2</a:t>
            </a:r>
            <a:r>
              <a:rPr lang="id" sz="800">
                <a:solidFill>
                  <a:schemeClr val="lt1"/>
                </a:solidFill>
                <a:latin typeface="Nunito"/>
                <a:ea typeface="Nunito"/>
                <a:cs typeface="Nunito"/>
                <a:sym typeface="Nunito"/>
              </a:rPr>
              <a:t>021 oleh Battleface Survey</a:t>
            </a:r>
            <a:endParaRPr sz="800">
              <a:solidFill>
                <a:schemeClr val="lt1"/>
              </a:solidFill>
              <a:latin typeface="Nunito"/>
              <a:ea typeface="Nunito"/>
              <a:cs typeface="Nunito"/>
              <a:sym typeface="Nunito"/>
            </a:endParaRPr>
          </a:p>
          <a:p>
            <a:pPr indent="-152400" lvl="0" marL="1714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Hampir 50% Americans menanggung biaya kerugian saat bepergian tanpa menggunakan asuransi perjalanan</a:t>
            </a:r>
            <a:endParaRPr sz="800">
              <a:solidFill>
                <a:schemeClr val="lt1"/>
              </a:solidFill>
              <a:latin typeface="Nunito"/>
              <a:ea typeface="Nunito"/>
              <a:cs typeface="Nunito"/>
              <a:sym typeface="Nunito"/>
            </a:endParaRPr>
          </a:p>
          <a:p>
            <a:pPr indent="0" lvl="0" marL="457200" rtl="0" algn="l">
              <a:spcBef>
                <a:spcPts val="0"/>
              </a:spcBef>
              <a:spcAft>
                <a:spcPts val="0"/>
              </a:spcAft>
              <a:buNone/>
            </a:pPr>
            <a:r>
              <a:t/>
            </a:r>
            <a:endParaRPr sz="800">
              <a:solidFill>
                <a:schemeClr val="lt1"/>
              </a:solidFill>
              <a:latin typeface="Nunito"/>
              <a:ea typeface="Nunito"/>
              <a:cs typeface="Nunito"/>
              <a:sym typeface="Nunito"/>
            </a:endParaRPr>
          </a:p>
        </p:txBody>
      </p:sp>
      <p:sp>
        <p:nvSpPr>
          <p:cNvPr id="165" name="Google Shape;165;p28"/>
          <p:cNvSpPr/>
          <p:nvPr/>
        </p:nvSpPr>
        <p:spPr>
          <a:xfrm>
            <a:off x="4083300" y="938500"/>
            <a:ext cx="1603200" cy="1575300"/>
          </a:xfrm>
          <a:prstGeom prst="flowChartAlternateProcess">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sz="800">
                <a:solidFill>
                  <a:schemeClr val="lt1"/>
                </a:solidFill>
                <a:latin typeface="Nunito"/>
                <a:ea typeface="Nunito"/>
                <a:cs typeface="Nunito"/>
                <a:sym typeface="Nunito"/>
              </a:rPr>
              <a:t>2021 oleh Danny Butler</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21% Brits bepergian tanpa asuransi perjalanan</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37% merasa tidak perlu</a:t>
            </a:r>
            <a:endParaRPr sz="800">
              <a:solidFill>
                <a:schemeClr val="lt1"/>
              </a:solidFill>
              <a:latin typeface="Nunito"/>
              <a:ea typeface="Nunito"/>
              <a:cs typeface="Nunito"/>
              <a:sym typeface="Nunito"/>
            </a:endParaRPr>
          </a:p>
          <a:p>
            <a:pPr indent="-266700" lvl="0" marL="285750" rtl="0" algn="l">
              <a:spcBef>
                <a:spcPts val="0"/>
              </a:spcBef>
              <a:spcAft>
                <a:spcPts val="0"/>
              </a:spcAft>
              <a:buClr>
                <a:schemeClr val="lt1"/>
              </a:buClr>
              <a:buSzPts val="800"/>
              <a:buFont typeface="Nunito"/>
              <a:buChar char="•"/>
            </a:pPr>
            <a:r>
              <a:rPr lang="id" sz="800">
                <a:solidFill>
                  <a:schemeClr val="lt1"/>
                </a:solidFill>
                <a:latin typeface="Nunito"/>
                <a:ea typeface="Nunito"/>
                <a:cs typeface="Nunito"/>
                <a:sym typeface="Nunito"/>
              </a:rPr>
              <a:t>28% merasa itu adalah resiko yang bisa mereka tanggung</a:t>
            </a:r>
            <a:endParaRPr sz="1100">
              <a:solidFill>
                <a:schemeClr val="lt1"/>
              </a:solidFill>
              <a:latin typeface="Nunito"/>
              <a:ea typeface="Nunito"/>
              <a:cs typeface="Nunito"/>
              <a:sym typeface="Nunito"/>
            </a:endParaRPr>
          </a:p>
        </p:txBody>
      </p:sp>
      <p:sp>
        <p:nvSpPr>
          <p:cNvPr id="166" name="Google Shape;166;p28"/>
          <p:cNvSpPr/>
          <p:nvPr/>
        </p:nvSpPr>
        <p:spPr>
          <a:xfrm>
            <a:off x="6133100" y="1954750"/>
            <a:ext cx="1785600" cy="9774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d">
                <a:latin typeface="Nunito"/>
                <a:ea typeface="Nunito"/>
                <a:cs typeface="Nunito"/>
                <a:sym typeface="Nunito"/>
              </a:rPr>
              <a:t>INDONESIA GIMANA???</a:t>
            </a:r>
            <a:endParaRPr>
              <a:latin typeface="Nunito"/>
              <a:ea typeface="Nunito"/>
              <a:cs typeface="Nunito"/>
              <a:sym typeface="Nunito"/>
            </a:endParaRPr>
          </a:p>
        </p:txBody>
      </p:sp>
      <p:pic>
        <p:nvPicPr>
          <p:cNvPr id="167" name="Google Shape;167;p28"/>
          <p:cNvPicPr preferRelativeResize="0"/>
          <p:nvPr/>
        </p:nvPicPr>
        <p:blipFill>
          <a:blip r:embed="rId4">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
                                        <p:tgtEl>
                                          <p:spTgt spid="162"/>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
                                        <p:tgtEl>
                                          <p:spTgt spid="163"/>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162"/>
                                        </p:tgtEl>
                                      </p:cBhvr>
                                    </p:animEffect>
                                    <p:set>
                                      <p:cBhvr>
                                        <p:cTn dur="1" fill="hold">
                                          <p:stCondLst>
                                            <p:cond delay="100"/>
                                          </p:stCondLst>
                                        </p:cTn>
                                        <p:tgtEl>
                                          <p:spTgt spid="162"/>
                                        </p:tgtEl>
                                        <p:attrNameLst>
                                          <p:attrName>style.visibility</p:attrName>
                                        </p:attrNameLst>
                                      </p:cBhvr>
                                      <p:to>
                                        <p:strVal val="hidden"/>
                                      </p:to>
                                    </p:set>
                                  </p:childTnLst>
                                </p:cTn>
                              </p:par>
                            </p:childTnLst>
                          </p:cTn>
                        </p:par>
                        <p:par>
                          <p:cTn fill="hold">
                            <p:stCondLst>
                              <p:cond delay="100"/>
                            </p:stCondLst>
                            <p:childTnLst>
                              <p:par>
                                <p:cTn fill="hold" nodeType="afterEffect" presetClass="exit" presetID="10" presetSubtype="0">
                                  <p:stCondLst>
                                    <p:cond delay="0"/>
                                  </p:stCondLst>
                                  <p:childTnLst>
                                    <p:animEffect filter="fade" transition="out">
                                      <p:cBhvr>
                                        <p:cTn dur="100"/>
                                        <p:tgtEl>
                                          <p:spTgt spid="163"/>
                                        </p:tgtEl>
                                      </p:cBhvr>
                                    </p:animEffect>
                                    <p:set>
                                      <p:cBhvr>
                                        <p:cTn dur="1" fill="hold">
                                          <p:stCondLst>
                                            <p:cond delay="100"/>
                                          </p:stCondLst>
                                        </p:cTn>
                                        <p:tgtEl>
                                          <p:spTgt spid="163"/>
                                        </p:tgtEl>
                                        <p:attrNameLst>
                                          <p:attrName>style.visibility</p:attrName>
                                        </p:attrNameLst>
                                      </p:cBhvr>
                                      <p:to>
                                        <p:strVal val="hidden"/>
                                      </p:to>
                                    </p:set>
                                  </p:childTnLst>
                                </p:cTn>
                              </p:par>
                            </p:childTnLst>
                          </p:cTn>
                        </p:par>
                        <p:par>
                          <p:cTn fill="hold">
                            <p:stCondLst>
                              <p:cond delay="200"/>
                            </p:stCondLst>
                            <p:childTnLst>
                              <p:par>
                                <p:cTn fill="hold" nodeType="afterEffect" presetClass="exit" presetID="10" presetSubtype="0">
                                  <p:stCondLst>
                                    <p:cond delay="0"/>
                                  </p:stCondLst>
                                  <p:childTnLst>
                                    <p:animEffect filter="fade" transition="out">
                                      <p:cBhvr>
                                        <p:cTn dur="100"/>
                                        <p:tgtEl>
                                          <p:spTgt spid="164"/>
                                        </p:tgtEl>
                                      </p:cBhvr>
                                    </p:animEffect>
                                    <p:set>
                                      <p:cBhvr>
                                        <p:cTn dur="1" fill="hold">
                                          <p:stCondLst>
                                            <p:cond delay="100"/>
                                          </p:stCondLst>
                                        </p:cTn>
                                        <p:tgtEl>
                                          <p:spTgt spid="164"/>
                                        </p:tgtEl>
                                        <p:attrNameLst>
                                          <p:attrName>style.visibility</p:attrName>
                                        </p:attrNameLst>
                                      </p:cBhvr>
                                      <p:to>
                                        <p:strVal val="hidden"/>
                                      </p:to>
                                    </p:se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65"/>
                                        </p:tgtEl>
                                      </p:cBhvr>
                                    </p:animEffect>
                                    <p:set>
                                      <p:cBhvr>
                                        <p:cTn dur="1" fill="hold">
                                          <p:stCondLst>
                                            <p:cond delay="0"/>
                                          </p:stCondLst>
                                        </p:cTn>
                                        <p:tgtEl>
                                          <p:spTgt spid="16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2541175" y="202575"/>
            <a:ext cx="64311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id" sz="3300"/>
              <a:t>Bagaimana dengan Indonesia?</a:t>
            </a:r>
            <a:endParaRPr sz="3300"/>
          </a:p>
        </p:txBody>
      </p:sp>
      <p:sp>
        <p:nvSpPr>
          <p:cNvPr id="173" name="Google Shape;173;p29"/>
          <p:cNvSpPr txBox="1"/>
          <p:nvPr>
            <p:ph idx="1" type="body"/>
          </p:nvPr>
        </p:nvSpPr>
        <p:spPr>
          <a:xfrm>
            <a:off x="4496625" y="4161150"/>
            <a:ext cx="2872200" cy="4200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0"/>
              </a:spcBef>
              <a:spcAft>
                <a:spcPts val="0"/>
              </a:spcAft>
              <a:buNone/>
            </a:pPr>
            <a:r>
              <a:rPr lang="id" sz="1400">
                <a:solidFill>
                  <a:srgbClr val="FFFFFF"/>
                </a:solidFill>
              </a:rPr>
              <a:t>PT. Tunas Sukses Mandiri (Nusatrip) </a:t>
            </a:r>
            <a:endParaRPr sz="1400">
              <a:solidFill>
                <a:srgbClr val="FFFFFF"/>
              </a:solidFill>
            </a:endParaRPr>
          </a:p>
          <a:p>
            <a:pPr indent="0" lvl="0" marL="0" rtl="0" algn="l">
              <a:lnSpc>
                <a:spcPct val="115000"/>
              </a:lnSpc>
              <a:spcBef>
                <a:spcPts val="800"/>
              </a:spcBef>
              <a:spcAft>
                <a:spcPts val="800"/>
              </a:spcAft>
              <a:buSzPts val="1800"/>
              <a:buNone/>
            </a:pPr>
            <a:r>
              <a:t/>
            </a:r>
            <a:endParaRPr>
              <a:solidFill>
                <a:srgbClr val="FFFFFF"/>
              </a:solidFill>
            </a:endParaRPr>
          </a:p>
        </p:txBody>
      </p:sp>
      <p:sp>
        <p:nvSpPr>
          <p:cNvPr id="174" name="Google Shape;174;p2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175" name="Google Shape;175;p29"/>
          <p:cNvSpPr/>
          <p:nvPr/>
        </p:nvSpPr>
        <p:spPr>
          <a:xfrm>
            <a:off x="5053975" y="995000"/>
            <a:ext cx="3975300" cy="968700"/>
          </a:xfrm>
          <a:prstGeom prst="wedgeRoundRectCallout">
            <a:avLst>
              <a:gd fmla="val -20833" name="adj1"/>
              <a:gd fmla="val 62500" name="adj2"/>
              <a:gd fmla="val 0" name="adj3"/>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i="1" lang="id" sz="1200">
                <a:solidFill>
                  <a:schemeClr val="lt1"/>
                </a:solidFill>
                <a:latin typeface="Nunito"/>
                <a:ea typeface="Nunito"/>
                <a:cs typeface="Nunito"/>
                <a:sym typeface="Nunito"/>
              </a:rPr>
              <a:t>“Penduduk Indonesia cenderung menyepelekan pentingnya asuransi perjalanan. Padahal, delay keberangkatan dan pembatalan perjalanan kerap terjadi terutama pada perjalanan international.” </a:t>
            </a:r>
            <a:endParaRPr/>
          </a:p>
        </p:txBody>
      </p:sp>
      <p:sp>
        <p:nvSpPr>
          <p:cNvPr id="176" name="Google Shape;176;p29"/>
          <p:cNvSpPr/>
          <p:nvPr/>
        </p:nvSpPr>
        <p:spPr>
          <a:xfrm flipH="1">
            <a:off x="596700" y="2180975"/>
            <a:ext cx="3975300" cy="1329300"/>
          </a:xfrm>
          <a:prstGeom prst="wedgeRoundRectCallout">
            <a:avLst>
              <a:gd fmla="val -20833" name="adj1"/>
              <a:gd fmla="val 62500" name="adj2"/>
              <a:gd fmla="val 0" name="adj3"/>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i="1" lang="id" sz="1200">
                <a:solidFill>
                  <a:schemeClr val="lt1"/>
                </a:solidFill>
                <a:latin typeface="Nunito"/>
                <a:ea typeface="Nunito"/>
                <a:cs typeface="Nunito"/>
                <a:sym typeface="Nunito"/>
              </a:rPr>
              <a:t>“Pembelian asuransi perjalanan terutama untuk penerbangan domestik cenderung sedikit. Kebanyakan asuransi perjalanan hanya digunakan sebagai formalitas untuk memenuhi regulasi penerbangan international ke beberapa negara, dan hanya sedikit yang mengetahui benefit dan policy dari asuransi perjalanan.”</a:t>
            </a:r>
            <a:endParaRPr/>
          </a:p>
        </p:txBody>
      </p:sp>
      <p:sp>
        <p:nvSpPr>
          <p:cNvPr id="177" name="Google Shape;177;p29"/>
          <p:cNvSpPr txBox="1"/>
          <p:nvPr/>
        </p:nvSpPr>
        <p:spPr>
          <a:xfrm>
            <a:off x="2676300" y="3661650"/>
            <a:ext cx="1425000" cy="1419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id" sz="2800">
                <a:solidFill>
                  <a:schemeClr val="dk1"/>
                </a:solidFill>
                <a:latin typeface="Nunito"/>
                <a:ea typeface="Nunito"/>
                <a:cs typeface="Nunito"/>
                <a:sym typeface="Nunito"/>
              </a:rPr>
              <a:t>👦</a:t>
            </a:r>
            <a:endParaRPr sz="2800">
              <a:solidFill>
                <a:schemeClr val="dk1"/>
              </a:solidFill>
              <a:latin typeface="Nunito"/>
              <a:ea typeface="Nunito"/>
              <a:cs typeface="Nunito"/>
              <a:sym typeface="Nunito"/>
            </a:endParaRPr>
          </a:p>
          <a:p>
            <a:pPr indent="0" lvl="0" marL="0" rtl="0" algn="ctr">
              <a:spcBef>
                <a:spcPts val="0"/>
              </a:spcBef>
              <a:spcAft>
                <a:spcPts val="0"/>
              </a:spcAft>
              <a:buNone/>
            </a:pPr>
            <a:r>
              <a:rPr lang="id" sz="1200">
                <a:solidFill>
                  <a:schemeClr val="lt1"/>
                </a:solidFill>
                <a:latin typeface="Nunito"/>
                <a:ea typeface="Nunito"/>
                <a:cs typeface="Nunito"/>
                <a:sym typeface="Nunito"/>
              </a:rPr>
              <a:t>Widiasto, </a:t>
            </a:r>
            <a:endParaRPr sz="1200">
              <a:solidFill>
                <a:schemeClr val="lt1"/>
              </a:solidFill>
              <a:latin typeface="Nunito"/>
              <a:ea typeface="Nunito"/>
              <a:cs typeface="Nunito"/>
              <a:sym typeface="Nunito"/>
            </a:endParaRPr>
          </a:p>
          <a:p>
            <a:pPr indent="0" lvl="0" marL="0" rtl="0" algn="ctr">
              <a:spcBef>
                <a:spcPts val="0"/>
              </a:spcBef>
              <a:spcAft>
                <a:spcPts val="0"/>
              </a:spcAft>
              <a:buNone/>
            </a:pPr>
            <a:r>
              <a:rPr lang="id" sz="1200">
                <a:solidFill>
                  <a:schemeClr val="lt1"/>
                </a:solidFill>
                <a:latin typeface="Nunito"/>
                <a:ea typeface="Nunito"/>
                <a:cs typeface="Nunito"/>
                <a:sym typeface="Nunito"/>
              </a:rPr>
              <a:t>staff Travel Operation Department </a:t>
            </a:r>
            <a:endParaRPr sz="3600">
              <a:solidFill>
                <a:schemeClr val="dk1"/>
              </a:solidFill>
              <a:latin typeface="Nunito"/>
              <a:ea typeface="Nunito"/>
              <a:cs typeface="Nunito"/>
              <a:sym typeface="Nunito"/>
            </a:endParaRPr>
          </a:p>
        </p:txBody>
      </p:sp>
      <p:sp>
        <p:nvSpPr>
          <p:cNvPr id="178" name="Google Shape;178;p29"/>
          <p:cNvSpPr txBox="1"/>
          <p:nvPr/>
        </p:nvSpPr>
        <p:spPr>
          <a:xfrm>
            <a:off x="5478950" y="2115700"/>
            <a:ext cx="1425000" cy="1049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id" sz="2800">
                <a:solidFill>
                  <a:schemeClr val="dk1"/>
                </a:solidFill>
                <a:latin typeface="Nunito"/>
                <a:ea typeface="Nunito"/>
                <a:cs typeface="Nunito"/>
                <a:sym typeface="Nunito"/>
              </a:rPr>
              <a:t>👧</a:t>
            </a:r>
            <a:endParaRPr sz="2800">
              <a:solidFill>
                <a:schemeClr val="dk1"/>
              </a:solidFill>
              <a:latin typeface="Nunito"/>
              <a:ea typeface="Nunito"/>
              <a:cs typeface="Nunito"/>
              <a:sym typeface="Nunito"/>
            </a:endParaRPr>
          </a:p>
          <a:p>
            <a:pPr indent="0" lvl="0" marL="0" rtl="0" algn="ctr">
              <a:spcBef>
                <a:spcPts val="0"/>
              </a:spcBef>
              <a:spcAft>
                <a:spcPts val="0"/>
              </a:spcAft>
              <a:buNone/>
            </a:pPr>
            <a:r>
              <a:rPr lang="id" sz="1200">
                <a:solidFill>
                  <a:schemeClr val="lt1"/>
                </a:solidFill>
                <a:latin typeface="Nunito"/>
                <a:ea typeface="Nunito"/>
                <a:cs typeface="Nunito"/>
                <a:sym typeface="Nunito"/>
              </a:rPr>
              <a:t>Nurhatita</a:t>
            </a:r>
            <a:endParaRPr sz="1200">
              <a:solidFill>
                <a:schemeClr val="lt1"/>
              </a:solidFill>
              <a:latin typeface="Nunito"/>
              <a:ea typeface="Nunito"/>
              <a:cs typeface="Nunito"/>
              <a:sym typeface="Nunito"/>
            </a:endParaRPr>
          </a:p>
          <a:p>
            <a:pPr indent="0" lvl="0" marL="0" rtl="0" algn="ctr">
              <a:spcBef>
                <a:spcPts val="0"/>
              </a:spcBef>
              <a:spcAft>
                <a:spcPts val="0"/>
              </a:spcAft>
              <a:buNone/>
            </a:pPr>
            <a:r>
              <a:rPr lang="id" sz="1200">
                <a:solidFill>
                  <a:schemeClr val="lt1"/>
                </a:solidFill>
                <a:latin typeface="Nunito"/>
                <a:ea typeface="Nunito"/>
                <a:cs typeface="Nunito"/>
                <a:sym typeface="Nunito"/>
              </a:rPr>
              <a:t>Refund Analyst </a:t>
            </a:r>
            <a:endParaRPr sz="3600">
              <a:solidFill>
                <a:schemeClr val="dk1"/>
              </a:solidFill>
              <a:latin typeface="Nunito"/>
              <a:ea typeface="Nunito"/>
              <a:cs typeface="Nunito"/>
              <a:sym typeface="Nunito"/>
            </a:endParaRPr>
          </a:p>
        </p:txBody>
      </p:sp>
      <p:grpSp>
        <p:nvGrpSpPr>
          <p:cNvPr id="179" name="Google Shape;179;p29"/>
          <p:cNvGrpSpPr/>
          <p:nvPr/>
        </p:nvGrpSpPr>
        <p:grpSpPr>
          <a:xfrm>
            <a:off x="5684381" y="3510276"/>
            <a:ext cx="496692" cy="548771"/>
            <a:chOff x="2599825" y="3689700"/>
            <a:chExt cx="429850" cy="360275"/>
          </a:xfrm>
        </p:grpSpPr>
        <p:sp>
          <p:nvSpPr>
            <p:cNvPr id="180" name="Google Shape;180;p29"/>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1" name="Google Shape;181;p29"/>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182" name="Google Shape;182;p29"/>
          <p:cNvPicPr preferRelativeResize="0"/>
          <p:nvPr/>
        </p:nvPicPr>
        <p:blipFill>
          <a:blip r:embed="rId3">
            <a:alphaModFix/>
          </a:blip>
          <a:stretch>
            <a:fillRect/>
          </a:stretch>
        </p:blipFill>
        <p:spPr>
          <a:xfrm>
            <a:off x="0"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
                                        <p:tgtEl>
                                          <p:spTgt spid="173"/>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
                                        <p:tgtEl>
                                          <p:spTgt spid="178"/>
                                        </p:tgtEl>
                                      </p:cBhvr>
                                    </p:animEffec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200"/>
                                        <p:tgtEl>
                                          <p:spTgt spid="175"/>
                                        </p:tgtEl>
                                        <p:attrNameLst>
                                          <p:attrName>ppt_w</p:attrName>
                                        </p:attrNameLst>
                                      </p:cBhvr>
                                      <p:tavLst>
                                        <p:tav fmla="" tm="0">
                                          <p:val>
                                            <p:strVal val="0"/>
                                          </p:val>
                                        </p:tav>
                                        <p:tav fmla="" tm="100000">
                                          <p:val>
                                            <p:strVal val="#ppt_w"/>
                                          </p:val>
                                        </p:tav>
                                      </p:tavLst>
                                    </p:anim>
                                    <p:anim calcmode="lin" valueType="num">
                                      <p:cBhvr additive="base">
                                        <p:cTn dur="200"/>
                                        <p:tgtEl>
                                          <p:spTgt spid="175"/>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
                                        <p:tgtEl>
                                          <p:spTgt spid="17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
                                        <p:tgtEl>
                                          <p:spTgt spid="176"/>
                                        </p:tgtEl>
                                        <p:attrNameLst>
                                          <p:attrName>ppt_w</p:attrName>
                                        </p:attrNameLst>
                                      </p:cBhvr>
                                      <p:tavLst>
                                        <p:tav fmla="" tm="0">
                                          <p:val>
                                            <p:strVal val="0"/>
                                          </p:val>
                                        </p:tav>
                                        <p:tav fmla="" tm="100000">
                                          <p:val>
                                            <p:strVal val="#ppt_w"/>
                                          </p:val>
                                        </p:tav>
                                      </p:tavLst>
                                    </p:anim>
                                    <p:anim calcmode="lin" valueType="num">
                                      <p:cBhvr additive="base">
                                        <p:cTn dur="100"/>
                                        <p:tgtEl>
                                          <p:spTgt spid="17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2598175" y="530275"/>
            <a:ext cx="6431100" cy="692700"/>
          </a:xfrm>
          <a:prstGeom prst="rect">
            <a:avLst/>
          </a:prstGeom>
          <a:noFill/>
          <a:ln>
            <a:noFill/>
          </a:ln>
          <a:effectLst>
            <a:outerShdw blurRad="85725" rotWithShape="0" algn="bl" dir="5400000" dist="19050">
              <a:srgbClr val="1F006E">
                <a:alpha val="40000"/>
              </a:srgb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id" sz="3300"/>
              <a:t>Sementara itu…</a:t>
            </a:r>
            <a:endParaRPr sz="3300"/>
          </a:p>
        </p:txBody>
      </p:sp>
      <p:sp>
        <p:nvSpPr>
          <p:cNvPr id="188" name="Google Shape;188;p30"/>
          <p:cNvSpPr txBox="1"/>
          <p:nvPr>
            <p:ph idx="1" type="body"/>
          </p:nvPr>
        </p:nvSpPr>
        <p:spPr>
          <a:xfrm>
            <a:off x="3500075" y="1624950"/>
            <a:ext cx="5133000" cy="9468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0"/>
              </a:spcBef>
              <a:spcAft>
                <a:spcPts val="0"/>
              </a:spcAft>
              <a:buClr>
                <a:srgbClr val="000000"/>
              </a:buClr>
              <a:buFont typeface="Arial"/>
              <a:buNone/>
            </a:pPr>
            <a:r>
              <a:rPr lang="id" sz="1200">
                <a:solidFill>
                  <a:srgbClr val="FFFFFF"/>
                </a:solidFill>
              </a:rPr>
              <a:t>Regulasi yang mengatur pembatasan transportasi khususnya penerbangan akibat COVID-19 dicabut pada Maret 2022. Menyebabkan lonjakan pengguna transportasi pesawat baik domestic maupun international.</a:t>
            </a:r>
            <a:endParaRPr sz="1200">
              <a:solidFill>
                <a:srgbClr val="FFFFFF"/>
              </a:solidFill>
            </a:endParaRPr>
          </a:p>
          <a:p>
            <a:pPr indent="0" lvl="0" marL="0" rtl="0" algn="l">
              <a:lnSpc>
                <a:spcPct val="115000"/>
              </a:lnSpc>
              <a:spcBef>
                <a:spcPts val="800"/>
              </a:spcBef>
              <a:spcAft>
                <a:spcPts val="800"/>
              </a:spcAft>
              <a:buSzPts val="1800"/>
              <a:buNone/>
            </a:pPr>
            <a:r>
              <a:t/>
            </a:r>
            <a:endParaRPr i="1" sz="1200">
              <a:solidFill>
                <a:srgbClr val="FFFFFF"/>
              </a:solidFill>
            </a:endParaRPr>
          </a:p>
        </p:txBody>
      </p:sp>
      <p:sp>
        <p:nvSpPr>
          <p:cNvPr id="189" name="Google Shape;189;p3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grpSp>
        <p:nvGrpSpPr>
          <p:cNvPr id="190" name="Google Shape;190;p30"/>
          <p:cNvGrpSpPr/>
          <p:nvPr/>
        </p:nvGrpSpPr>
        <p:grpSpPr>
          <a:xfrm>
            <a:off x="987976" y="2571714"/>
            <a:ext cx="7168079" cy="2084020"/>
            <a:chOff x="1350813" y="1595559"/>
            <a:chExt cx="4745187" cy="1302187"/>
          </a:xfrm>
        </p:grpSpPr>
        <p:pic>
          <p:nvPicPr>
            <p:cNvPr id="191" name="Google Shape;191;p30"/>
            <p:cNvPicPr preferRelativeResize="0"/>
            <p:nvPr/>
          </p:nvPicPr>
          <p:blipFill rotWithShape="1">
            <a:blip r:embed="rId3">
              <a:alphaModFix/>
            </a:blip>
            <a:srcRect b="0" l="0" r="0" t="0"/>
            <a:stretch/>
          </p:blipFill>
          <p:spPr>
            <a:xfrm>
              <a:off x="1350813" y="1595559"/>
              <a:ext cx="2318662" cy="1302187"/>
            </a:xfrm>
            <a:prstGeom prst="rect">
              <a:avLst/>
            </a:prstGeom>
            <a:noFill/>
            <a:ln>
              <a:noFill/>
            </a:ln>
          </p:spPr>
        </p:pic>
        <p:pic>
          <p:nvPicPr>
            <p:cNvPr id="192" name="Google Shape;192;p30"/>
            <p:cNvPicPr preferRelativeResize="0"/>
            <p:nvPr/>
          </p:nvPicPr>
          <p:blipFill rotWithShape="1">
            <a:blip r:embed="rId4">
              <a:alphaModFix/>
            </a:blip>
            <a:srcRect b="0" l="0" r="0" t="0"/>
            <a:stretch/>
          </p:blipFill>
          <p:spPr>
            <a:xfrm>
              <a:off x="3777338" y="1595559"/>
              <a:ext cx="2318662" cy="1302187"/>
            </a:xfrm>
            <a:prstGeom prst="rect">
              <a:avLst/>
            </a:prstGeom>
            <a:noFill/>
            <a:ln>
              <a:noFill/>
            </a:ln>
          </p:spPr>
        </p:pic>
      </p:grpSp>
      <p:sp>
        <p:nvSpPr>
          <p:cNvPr id="193" name="Google Shape;193;p30"/>
          <p:cNvSpPr/>
          <p:nvPr/>
        </p:nvSpPr>
        <p:spPr>
          <a:xfrm>
            <a:off x="1635025" y="4749850"/>
            <a:ext cx="2160300" cy="236700"/>
          </a:xfrm>
          <a:prstGeom prst="flowChartAlternateProcess">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chemeClr val="lt1"/>
                </a:solidFill>
              </a:rPr>
              <a:t>Penerbangan Domestik</a:t>
            </a:r>
            <a:endParaRPr sz="1000">
              <a:solidFill>
                <a:schemeClr val="lt1"/>
              </a:solidFill>
            </a:endParaRPr>
          </a:p>
        </p:txBody>
      </p:sp>
      <p:sp>
        <p:nvSpPr>
          <p:cNvPr id="194" name="Google Shape;194;p30"/>
          <p:cNvSpPr/>
          <p:nvPr/>
        </p:nvSpPr>
        <p:spPr>
          <a:xfrm>
            <a:off x="5363675" y="4749850"/>
            <a:ext cx="2160300" cy="236700"/>
          </a:xfrm>
          <a:prstGeom prst="flowChartAlternateProcess">
            <a:avLst/>
          </a:prstGeom>
          <a:solidFill>
            <a:srgbClr val="43434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d" sz="1000">
                <a:solidFill>
                  <a:schemeClr val="lt1"/>
                </a:solidFill>
              </a:rPr>
              <a:t>Penerbangan International</a:t>
            </a:r>
            <a:endParaRPr sz="1000">
              <a:solidFill>
                <a:schemeClr val="lt1"/>
              </a:solidFill>
            </a:endParaRPr>
          </a:p>
        </p:txBody>
      </p:sp>
      <p:pic>
        <p:nvPicPr>
          <p:cNvPr id="195" name="Google Shape;195;p30"/>
          <p:cNvPicPr preferRelativeResize="0"/>
          <p:nvPr/>
        </p:nvPicPr>
        <p:blipFill>
          <a:blip r:embed="rId5">
            <a:alphaModFix/>
          </a:blip>
          <a:stretch>
            <a:fillRect/>
          </a:stretch>
        </p:blipFill>
        <p:spPr>
          <a:xfrm>
            <a:off x="7628325" y="0"/>
            <a:ext cx="1515675" cy="9893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id"/>
              <a:t>‹#›</a:t>
            </a:fld>
            <a:endParaRPr/>
          </a:p>
        </p:txBody>
      </p:sp>
      <p:sp>
        <p:nvSpPr>
          <p:cNvPr id="201" name="Google Shape;201;p31"/>
          <p:cNvSpPr/>
          <p:nvPr/>
        </p:nvSpPr>
        <p:spPr>
          <a:xfrm>
            <a:off x="968468" y="914147"/>
            <a:ext cx="7349100" cy="722700"/>
          </a:xfrm>
          <a:prstGeom prst="rect">
            <a:avLst/>
          </a:prstGeom>
          <a:solidFill>
            <a:srgbClr val="FFFFFF">
              <a:alpha val="15290"/>
            </a:srgbClr>
          </a:solidFill>
          <a:ln>
            <a:noFill/>
          </a:ln>
        </p:spPr>
        <p:txBody>
          <a:bodyPr anchorCtr="0" anchor="t" bIns="91425" lIns="91425" spcFirstLastPara="1" rIns="1233700" wrap="square" tIns="91425">
            <a:noAutofit/>
          </a:bodyPr>
          <a:lstStyle/>
          <a:p>
            <a:pPr indent="0" lvl="0" marL="0" marR="0" rtl="0" algn="l">
              <a:lnSpc>
                <a:spcPct val="100000"/>
              </a:lnSpc>
              <a:spcBef>
                <a:spcPts val="600"/>
              </a:spcBef>
              <a:spcAft>
                <a:spcPts val="600"/>
              </a:spcAft>
              <a:buClr>
                <a:srgbClr val="000000"/>
              </a:buClr>
              <a:buSzPts val="1400"/>
              <a:buFont typeface="Arial"/>
              <a:buNone/>
            </a:pPr>
            <a:r>
              <a:rPr lang="id">
                <a:solidFill>
                  <a:schemeClr val="lt1"/>
                </a:solidFill>
                <a:latin typeface="Nunito"/>
                <a:ea typeface="Nunito"/>
                <a:cs typeface="Nunito"/>
                <a:sym typeface="Nunito"/>
              </a:rPr>
              <a:t>Meningkatkan penjualan produk travel insurance</a:t>
            </a:r>
            <a:endParaRPr b="0" i="0" sz="1400" u="none" cap="none" strike="noStrike">
              <a:solidFill>
                <a:schemeClr val="lt1"/>
              </a:solidFill>
              <a:latin typeface="Nunito"/>
              <a:ea typeface="Nunito"/>
              <a:cs typeface="Nunito"/>
              <a:sym typeface="Nunito"/>
            </a:endParaRPr>
          </a:p>
        </p:txBody>
      </p:sp>
      <p:sp>
        <p:nvSpPr>
          <p:cNvPr id="202" name="Google Shape;202;p31"/>
          <p:cNvSpPr/>
          <p:nvPr/>
        </p:nvSpPr>
        <p:spPr>
          <a:xfrm flipH="1" rot="5400000">
            <a:off x="-37198" y="-252506"/>
            <a:ext cx="1476600" cy="1403700"/>
          </a:xfrm>
          <a:prstGeom prst="pie">
            <a:avLst>
              <a:gd fmla="val 10817158"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1"/>
          <p:cNvSpPr/>
          <p:nvPr/>
        </p:nvSpPr>
        <p:spPr>
          <a:xfrm>
            <a:off x="1042219" y="590223"/>
            <a:ext cx="1010785" cy="320932"/>
          </a:xfrm>
          <a:prstGeom prst="rect">
            <a:avLst/>
          </a:prstGeom>
        </p:spPr>
        <p:txBody>
          <a:bodyPr>
            <a:prstTxWarp prst="textPlain"/>
          </a:bodyPr>
          <a:lstStyle/>
          <a:p>
            <a:pPr lvl="0" algn="ctr"/>
            <a:r>
              <a:rPr b="0" i="0">
                <a:ln>
                  <a:noFill/>
                </a:ln>
                <a:solidFill>
                  <a:schemeClr val="lt1"/>
                </a:solidFill>
                <a:latin typeface="Fredoka One"/>
              </a:rPr>
              <a:t>Goal</a:t>
            </a:r>
          </a:p>
        </p:txBody>
      </p:sp>
      <p:sp>
        <p:nvSpPr>
          <p:cNvPr id="204" name="Google Shape;204;p31"/>
          <p:cNvSpPr/>
          <p:nvPr/>
        </p:nvSpPr>
        <p:spPr>
          <a:xfrm>
            <a:off x="990975" y="2475500"/>
            <a:ext cx="7326300" cy="722700"/>
          </a:xfrm>
          <a:prstGeom prst="rect">
            <a:avLst/>
          </a:prstGeom>
          <a:solidFill>
            <a:srgbClr val="FFFFFF">
              <a:alpha val="15290"/>
            </a:srgbClr>
          </a:solidFill>
          <a:ln>
            <a:noFill/>
          </a:ln>
        </p:spPr>
        <p:txBody>
          <a:bodyPr anchorCtr="0" anchor="t" bIns="91425" lIns="180000" spcFirstLastPara="1" rIns="208600" wrap="square" tIns="91425">
            <a:noAutofit/>
          </a:bodyPr>
          <a:lstStyle/>
          <a:p>
            <a:pPr indent="0" lvl="0" marL="0" rtl="0" algn="just">
              <a:spcBef>
                <a:spcPts val="0"/>
              </a:spcBef>
              <a:spcAft>
                <a:spcPts val="0"/>
              </a:spcAft>
              <a:buNone/>
            </a:pPr>
            <a:r>
              <a:rPr lang="id" sz="1200">
                <a:solidFill>
                  <a:schemeClr val="lt1"/>
                </a:solidFill>
                <a:latin typeface="Nunito"/>
                <a:ea typeface="Nunito"/>
                <a:cs typeface="Nunito"/>
                <a:sym typeface="Nunito"/>
              </a:rPr>
              <a:t>Analytical approach berupa identifikasi fitur yang berpotensi mempengaruhi customer transportasi udara untuk membeli produk travel insurance dan rekomendasi yang dapat dijadikan sebagai dasar untuk pelayanan pada </a:t>
            </a:r>
            <a:r>
              <a:rPr lang="id" sz="1200">
                <a:solidFill>
                  <a:schemeClr val="lt1"/>
                </a:solidFill>
                <a:latin typeface="Nunito"/>
                <a:ea typeface="Nunito"/>
                <a:cs typeface="Nunito"/>
                <a:sym typeface="Nunito"/>
              </a:rPr>
              <a:t>customer</a:t>
            </a:r>
            <a:r>
              <a:rPr lang="id" sz="1200">
                <a:solidFill>
                  <a:schemeClr val="lt1"/>
                </a:solidFill>
                <a:latin typeface="Nunito"/>
                <a:ea typeface="Nunito"/>
                <a:cs typeface="Nunito"/>
                <a:sym typeface="Nunito"/>
              </a:rPr>
              <a:t> yang belum membeli travel insurance. </a:t>
            </a:r>
            <a:endParaRPr i="0" sz="1200" u="none" cap="none" strike="noStrike">
              <a:solidFill>
                <a:schemeClr val="lt1"/>
              </a:solidFill>
              <a:latin typeface="Nunito"/>
              <a:ea typeface="Nunito"/>
              <a:cs typeface="Nunito"/>
              <a:sym typeface="Nunito"/>
            </a:endParaRPr>
          </a:p>
        </p:txBody>
      </p:sp>
      <p:sp>
        <p:nvSpPr>
          <p:cNvPr id="205" name="Google Shape;205;p31"/>
          <p:cNvSpPr/>
          <p:nvPr/>
        </p:nvSpPr>
        <p:spPr>
          <a:xfrm rot="10800000">
            <a:off x="-100210" y="1114419"/>
            <a:ext cx="1602600" cy="16884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1"/>
          <p:cNvSpPr/>
          <p:nvPr/>
        </p:nvSpPr>
        <p:spPr>
          <a:xfrm>
            <a:off x="992544" y="2139988"/>
            <a:ext cx="1806765" cy="378144"/>
          </a:xfrm>
          <a:prstGeom prst="rect">
            <a:avLst/>
          </a:prstGeom>
        </p:spPr>
        <p:txBody>
          <a:bodyPr>
            <a:prstTxWarp prst="textPlain"/>
          </a:bodyPr>
          <a:lstStyle/>
          <a:p>
            <a:pPr lvl="0" algn="ctr"/>
            <a:r>
              <a:rPr b="0" i="0">
                <a:ln>
                  <a:noFill/>
                </a:ln>
                <a:solidFill>
                  <a:schemeClr val="lt1"/>
                </a:solidFill>
                <a:latin typeface="Fredoka One"/>
              </a:rPr>
              <a:t>Objective</a:t>
            </a:r>
          </a:p>
        </p:txBody>
      </p:sp>
      <p:sp>
        <p:nvSpPr>
          <p:cNvPr id="207" name="Google Shape;207;p31"/>
          <p:cNvSpPr/>
          <p:nvPr/>
        </p:nvSpPr>
        <p:spPr>
          <a:xfrm>
            <a:off x="969688" y="3881574"/>
            <a:ext cx="7334400" cy="624900"/>
          </a:xfrm>
          <a:prstGeom prst="rect">
            <a:avLst/>
          </a:prstGeom>
          <a:solidFill>
            <a:srgbClr val="FFFFFF">
              <a:alpha val="15290"/>
            </a:srgbClr>
          </a:solidFill>
          <a:ln>
            <a:noFill/>
          </a:ln>
        </p:spPr>
        <p:txBody>
          <a:bodyPr anchorCtr="0" anchor="b" bIns="91425" lIns="91425" spcFirstLastPara="1" rIns="15332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i="0" sz="1300" u="none" cap="none" strike="noStrike">
              <a:solidFill>
                <a:schemeClr val="lt1"/>
              </a:solidFill>
              <a:latin typeface="Nunito"/>
              <a:ea typeface="Nunito"/>
              <a:cs typeface="Nunito"/>
              <a:sym typeface="Nunito"/>
            </a:endParaRPr>
          </a:p>
          <a:p>
            <a:pPr indent="0" lvl="0" marL="0" marR="0" rtl="0" algn="l">
              <a:lnSpc>
                <a:spcPct val="100000"/>
              </a:lnSpc>
              <a:spcBef>
                <a:spcPts val="600"/>
              </a:spcBef>
              <a:spcAft>
                <a:spcPts val="600"/>
              </a:spcAft>
              <a:buClr>
                <a:schemeClr val="dk1"/>
              </a:buClr>
              <a:buSzPts val="1100"/>
              <a:buFont typeface="Arial"/>
              <a:buNone/>
            </a:pPr>
            <a:r>
              <a:rPr lang="id" sz="1300">
                <a:solidFill>
                  <a:schemeClr val="lt1"/>
                </a:solidFill>
                <a:latin typeface="Nunito"/>
                <a:ea typeface="Nunito"/>
                <a:cs typeface="Nunito"/>
                <a:sym typeface="Nunito"/>
              </a:rPr>
              <a:t>Sales amount</a:t>
            </a:r>
            <a:endParaRPr sz="1300">
              <a:solidFill>
                <a:schemeClr val="lt1"/>
              </a:solidFill>
              <a:latin typeface="Nunito"/>
              <a:ea typeface="Nunito"/>
              <a:cs typeface="Nunito"/>
              <a:sym typeface="Nunito"/>
            </a:endParaRPr>
          </a:p>
        </p:txBody>
      </p:sp>
      <p:sp>
        <p:nvSpPr>
          <p:cNvPr id="208" name="Google Shape;208;p31"/>
          <p:cNvSpPr/>
          <p:nvPr/>
        </p:nvSpPr>
        <p:spPr>
          <a:xfrm rot="10800000">
            <a:off x="-138845" y="2817206"/>
            <a:ext cx="1599300" cy="14139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1"/>
          <p:cNvSpPr/>
          <p:nvPr/>
        </p:nvSpPr>
        <p:spPr>
          <a:xfrm>
            <a:off x="914110" y="3726800"/>
            <a:ext cx="3069721" cy="295795"/>
          </a:xfrm>
          <a:prstGeom prst="rect">
            <a:avLst/>
          </a:prstGeom>
        </p:spPr>
        <p:txBody>
          <a:bodyPr>
            <a:prstTxWarp prst="textPlain"/>
          </a:bodyPr>
          <a:lstStyle/>
          <a:p>
            <a:pPr lvl="0" algn="ctr"/>
            <a:r>
              <a:rPr b="0" i="0">
                <a:ln>
                  <a:noFill/>
                </a:ln>
                <a:solidFill>
                  <a:schemeClr val="lt1"/>
                </a:solidFill>
                <a:latin typeface="Fredoka One"/>
              </a:rPr>
              <a:t>Business Metric</a:t>
            </a:r>
          </a:p>
        </p:txBody>
      </p:sp>
      <p:pic>
        <p:nvPicPr>
          <p:cNvPr id="210" name="Google Shape;210;p31"/>
          <p:cNvPicPr preferRelativeResize="0"/>
          <p:nvPr/>
        </p:nvPicPr>
        <p:blipFill>
          <a:blip r:embed="rId3">
            <a:alphaModFix/>
          </a:blip>
          <a:stretch>
            <a:fillRect/>
          </a:stretch>
        </p:blipFill>
        <p:spPr>
          <a:xfrm>
            <a:off x="7628325" y="0"/>
            <a:ext cx="1515675" cy="9893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
                                        <p:tgtEl>
                                          <p:spTgt spid="203"/>
                                        </p:tgtEl>
                                        <p:attrNameLst>
                                          <p:attrName>ppt_x</p:attrName>
                                        </p:attrNameLst>
                                      </p:cBhvr>
                                      <p:tavLst>
                                        <p:tav fmla="" tm="0">
                                          <p:val>
                                            <p:strVal val="#ppt_x-1"/>
                                          </p:val>
                                        </p:tav>
                                        <p:tav fmla="" tm="100000">
                                          <p:val>
                                            <p:strVal val="#ppt_x"/>
                                          </p:val>
                                        </p:tav>
                                      </p:tavLst>
                                    </p:anim>
                                  </p:childTnLst>
                                </p:cTn>
                              </p:par>
                            </p:childTnLst>
                          </p:cTn>
                        </p:par>
                        <p:par>
                          <p:cTn fill="hold">
                            <p:stCondLst>
                              <p:cond delay="100"/>
                            </p:stCondLst>
                            <p:childTnLst>
                              <p:par>
                                <p:cTn fill="hold" nodeType="afterEffect" presetClass="entr" presetID="2" presetSubtype="8">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
                                        <p:tgtEl>
                                          <p:spTgt spid="201"/>
                                        </p:tgtEl>
                                        <p:attrNameLst>
                                          <p:attrName>ppt_x</p:attrName>
                                        </p:attrNameLst>
                                      </p:cBhvr>
                                      <p:tavLst>
                                        <p:tav fmla="" tm="0">
                                          <p:val>
                                            <p:strVal val="#ppt_x-1"/>
                                          </p:val>
                                        </p:tav>
                                        <p:tav fmla="" tm="100000">
                                          <p:val>
                                            <p:strVal val="#ppt_x"/>
                                          </p:val>
                                        </p:tav>
                                      </p:tavLst>
                                    </p:anim>
                                  </p:childTnLst>
                                </p:cTn>
                              </p:par>
                            </p:childTnLst>
                          </p:cTn>
                        </p:par>
                        <p:par>
                          <p:cTn fill="hold">
                            <p:stCondLst>
                              <p:cond delay="200"/>
                            </p:stCondLst>
                            <p:childTnLst>
                              <p:par>
                                <p:cTn fill="hold" nodeType="after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
                                        <p:tgtEl>
                                          <p:spTgt spid="206"/>
                                        </p:tgtEl>
                                        <p:attrNameLst>
                                          <p:attrName>ppt_x</p:attrName>
                                        </p:attrNameLst>
                                      </p:cBhvr>
                                      <p:tavLst>
                                        <p:tav fmla="" tm="0">
                                          <p:val>
                                            <p:strVal val="#ppt_x-1"/>
                                          </p:val>
                                        </p:tav>
                                        <p:tav fmla="" tm="100000">
                                          <p:val>
                                            <p:strVal val="#ppt_x"/>
                                          </p:val>
                                        </p:tav>
                                      </p:tavLst>
                                    </p:anim>
                                  </p:childTnLst>
                                </p:cTn>
                              </p:par>
                            </p:childTnLst>
                          </p:cTn>
                        </p:par>
                        <p:par>
                          <p:cTn fill="hold">
                            <p:stCondLst>
                              <p:cond delay="300"/>
                            </p:stCondLst>
                            <p:childTnLst>
                              <p:par>
                                <p:cTn fill="hold" nodeType="after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
                                        <p:tgtEl>
                                          <p:spTgt spid="204"/>
                                        </p:tgtEl>
                                        <p:attrNameLst>
                                          <p:attrName>ppt_x</p:attrName>
                                        </p:attrNameLst>
                                      </p:cBhvr>
                                      <p:tavLst>
                                        <p:tav fmla="" tm="0">
                                          <p:val>
                                            <p:strVal val="#ppt_x-1"/>
                                          </p:val>
                                        </p:tav>
                                        <p:tav fmla="" tm="100000">
                                          <p:val>
                                            <p:strVal val="#ppt_x"/>
                                          </p:val>
                                        </p:tav>
                                      </p:tavLst>
                                    </p:anim>
                                  </p:childTnLst>
                                </p:cTn>
                              </p:par>
                            </p:childTnLst>
                          </p:cTn>
                        </p:par>
                        <p:par>
                          <p:cTn fill="hold">
                            <p:stCondLst>
                              <p:cond delay="400"/>
                            </p:stCondLst>
                            <p:childTnLst>
                              <p:par>
                                <p:cTn fill="hold" nodeType="after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
                                        <p:tgtEl>
                                          <p:spTgt spid="209"/>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
                                        <p:tgtEl>
                                          <p:spTgt spid="2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ndys template">
  <a:themeElements>
    <a:clrScheme name="Custom 347">
      <a:dk1>
        <a:srgbClr val="353149"/>
      </a:dk1>
      <a:lt1>
        <a:srgbClr val="FFFFFF"/>
      </a:lt1>
      <a:dk2>
        <a:srgbClr val="9B8D99"/>
      </a:dk2>
      <a:lt2>
        <a:srgbClr val="E6E5EF"/>
      </a:lt2>
      <a:accent1>
        <a:srgbClr val="FC8172"/>
      </a:accent1>
      <a:accent2>
        <a:srgbClr val="DF4584"/>
      </a:accent2>
      <a:accent3>
        <a:srgbClr val="8579E1"/>
      </a:accent3>
      <a:accent4>
        <a:srgbClr val="432581"/>
      </a:accent4>
      <a:accent5>
        <a:srgbClr val="E5C771"/>
      </a:accent5>
      <a:accent6>
        <a:srgbClr val="DB951D"/>
      </a:accent6>
      <a:hlink>
        <a:srgbClr val="43258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